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14" r:id="rId3"/>
    <p:sldMasterId id="2147483762" r:id="rId4"/>
    <p:sldMasterId id="2147483737" r:id="rId5"/>
    <p:sldMasterId id="2147483753" r:id="rId6"/>
    <p:sldMasterId id="2147483784" r:id="rId7"/>
  </p:sldMasterIdLst>
  <p:notesMasterIdLst>
    <p:notesMasterId r:id="rId58"/>
  </p:notesMasterIdLst>
  <p:handoutMasterIdLst>
    <p:handoutMasterId r:id="rId59"/>
  </p:handoutMasterIdLst>
  <p:sldIdLst>
    <p:sldId id="308" r:id="rId8"/>
    <p:sldId id="311" r:id="rId9"/>
    <p:sldId id="312" r:id="rId10"/>
    <p:sldId id="314" r:id="rId11"/>
    <p:sldId id="315" r:id="rId12"/>
    <p:sldId id="316" r:id="rId13"/>
    <p:sldId id="319" r:id="rId14"/>
    <p:sldId id="256" r:id="rId15"/>
    <p:sldId id="298" r:id="rId16"/>
    <p:sldId id="257" r:id="rId17"/>
    <p:sldId id="258" r:id="rId18"/>
    <p:sldId id="259" r:id="rId19"/>
    <p:sldId id="320" r:id="rId20"/>
    <p:sldId id="321" r:id="rId21"/>
    <p:sldId id="689" r:id="rId22"/>
    <p:sldId id="307" r:id="rId23"/>
    <p:sldId id="630" r:id="rId24"/>
    <p:sldId id="263" r:id="rId25"/>
    <p:sldId id="286" r:id="rId26"/>
    <p:sldId id="287" r:id="rId27"/>
    <p:sldId id="266" r:id="rId28"/>
    <p:sldId id="285" r:id="rId29"/>
    <p:sldId id="631" r:id="rId30"/>
    <p:sldId id="318" r:id="rId31"/>
    <p:sldId id="687" r:id="rId32"/>
    <p:sldId id="633" r:id="rId33"/>
    <p:sldId id="634" r:id="rId34"/>
    <p:sldId id="635" r:id="rId35"/>
    <p:sldId id="268" r:id="rId36"/>
    <p:sldId id="269" r:id="rId37"/>
    <p:sldId id="323" r:id="rId38"/>
    <p:sldId id="324" r:id="rId39"/>
    <p:sldId id="272" r:id="rId40"/>
    <p:sldId id="273" r:id="rId41"/>
    <p:sldId id="306" r:id="rId42"/>
    <p:sldId id="275" r:id="rId43"/>
    <p:sldId id="277" r:id="rId44"/>
    <p:sldId id="278" r:id="rId45"/>
    <p:sldId id="279" r:id="rId46"/>
    <p:sldId id="280" r:id="rId47"/>
    <p:sldId id="685" r:id="rId48"/>
    <p:sldId id="686" r:id="rId49"/>
    <p:sldId id="281" r:id="rId50"/>
    <p:sldId id="282" r:id="rId51"/>
    <p:sldId id="325" r:id="rId52"/>
    <p:sldId id="302" r:id="rId53"/>
    <p:sldId id="688" r:id="rId54"/>
    <p:sldId id="627" r:id="rId55"/>
    <p:sldId id="629" r:id="rId56"/>
    <p:sldId id="284" r:id="rId5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ES" id="{EA7920C5-D31B-4C69-B1D7-E501A5712676}">
          <p14:sldIdLst>
            <p14:sldId id="308"/>
            <p14:sldId id="311"/>
            <p14:sldId id="312"/>
            <p14:sldId id="314"/>
            <p14:sldId id="315"/>
            <p14:sldId id="316"/>
            <p14:sldId id="319"/>
          </p14:sldIdLst>
        </p14:section>
        <p14:section name="CHAPTERBIJEENKOMST" id="{DA4CC777-0066-4B04-8870-09A333B955E0}">
          <p14:sldIdLst>
            <p14:sldId id="256"/>
            <p14:sldId id="298"/>
            <p14:sldId id="257"/>
            <p14:sldId id="258"/>
            <p14:sldId id="259"/>
            <p14:sldId id="320"/>
            <p14:sldId id="321"/>
            <p14:sldId id="689"/>
            <p14:sldId id="307"/>
            <p14:sldId id="630"/>
            <p14:sldId id="263"/>
            <p14:sldId id="286"/>
            <p14:sldId id="287"/>
            <p14:sldId id="266"/>
            <p14:sldId id="285"/>
            <p14:sldId id="631"/>
            <p14:sldId id="318"/>
            <p14:sldId id="687"/>
            <p14:sldId id="633"/>
            <p14:sldId id="634"/>
            <p14:sldId id="635"/>
            <p14:sldId id="268"/>
            <p14:sldId id="269"/>
            <p14:sldId id="323"/>
            <p14:sldId id="324"/>
            <p14:sldId id="272"/>
            <p14:sldId id="273"/>
            <p14:sldId id="306"/>
            <p14:sldId id="275"/>
            <p14:sldId id="277"/>
            <p14:sldId id="278"/>
            <p14:sldId id="279"/>
            <p14:sldId id="280"/>
            <p14:sldId id="685"/>
            <p14:sldId id="686"/>
            <p14:sldId id="281"/>
            <p14:sldId id="282"/>
            <p14:sldId id="325"/>
            <p14:sldId id="302"/>
            <p14:sldId id="688"/>
            <p14:sldId id="627"/>
            <p14:sldId id="629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030"/>
    <a:srgbClr val="64666A"/>
    <a:srgbClr val="13296F"/>
    <a:srgbClr val="00A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8372" autoAdjust="0"/>
  </p:normalViewPr>
  <p:slideViewPr>
    <p:cSldViewPr snapToGrid="0">
      <p:cViewPr varScale="1">
        <p:scale>
          <a:sx n="98" d="100"/>
          <a:sy n="98" d="100"/>
        </p:scale>
        <p:origin x="1308" y="78"/>
      </p:cViewPr>
      <p:guideLst/>
    </p:cSldViewPr>
  </p:slideViewPr>
  <p:outlineViewPr>
    <p:cViewPr>
      <p:scale>
        <a:sx n="33" d="100"/>
        <a:sy n="33" d="100"/>
      </p:scale>
      <p:origin x="0" y="-17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9828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5B3BF337-4834-4E42-88E2-0441EF43B2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5F8797C-9341-4C36-9E44-7576F4F23D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DC30A-7932-4296-9641-B9DB08914991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FB75922-07F8-4655-89B6-96D6EA49AF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C966BE-EBB6-4FFA-90D7-C87C132122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83D9B-4AA0-4441-968C-C457F0B901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8706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70A84-1C72-40CD-86EF-0135A7664C38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0FFD0-1AF2-4210-8565-751A849E970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6047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7621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090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420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7666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Nodig bezoekers uit om mee te gaan met de </a:t>
            </a:r>
            <a:r>
              <a:rPr lang="nl-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bezoekershost</a:t>
            </a: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mee te gaan voor de bezoekersoriëntatie.</a:t>
            </a:r>
            <a:endParaRPr lang="nl-NL" dirty="0"/>
          </a:p>
          <a:p>
            <a:endParaRPr lang="nl-NL" dirty="0"/>
          </a:p>
          <a:p>
            <a:r>
              <a:rPr lang="nl-NL" dirty="0"/>
              <a:t>1."Denkt u dat datgene wat u hier vanochtend hebt gezien een goede manier is om nieuwe klanten te werven voor uzelf of voor uw bedrijf?"</a:t>
            </a:r>
          </a:p>
          <a:p>
            <a:r>
              <a:rPr lang="nl-NL" dirty="0"/>
              <a:t>2."Wanneer uw antwoord hierop 'ja' is, vraagt u zich dan af of u (of uw bedrijf) een aanvraag lidmaatschap in wilt dienen en zo wilt profiteren van de aanbevelingen die door de leden van deze groep worden gecreëerd.“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301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Gebruik uit de Indeling – BACKHAND SLIDES – slide ‘Events/ trainingen’ om alle aankomende events en trainingen op te sommen.</a:t>
            </a:r>
          </a:p>
          <a:p>
            <a:endParaRPr lang="nl-NL" dirty="0"/>
          </a:p>
          <a:p>
            <a:r>
              <a:rPr lang="nl-NL" dirty="0"/>
              <a:t>Algemene aankondigingen met betrekking tot netwerkactiviteiten, trainingsworkshops en andere regionale activiteiten. (na ca. 1 uur 28 minuten)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080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227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Ineens de juiste voor volgende week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30FFD0-1AF2-4210-8565-751A849E9701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33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2.mp4"/><Relationship Id="rId9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5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video" Target="../media/media4.mp4"/><Relationship Id="rId9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4.svg"/><Relationship Id="rId9" Type="http://schemas.openxmlformats.org/officeDocument/2006/relationships/image" Target="../media/image60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4.svg"/><Relationship Id="rId7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5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svg"/><Relationship Id="rId7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1.png"/><Relationship Id="rId5" Type="http://schemas.openxmlformats.org/officeDocument/2006/relationships/image" Target="../media/image69.png"/><Relationship Id="rId4" Type="http://schemas.openxmlformats.org/officeDocument/2006/relationships/image" Target="../media/image5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7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5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4.svg"/><Relationship Id="rId9" Type="http://schemas.openxmlformats.org/officeDocument/2006/relationships/image" Target="../media/image60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4.svg"/><Relationship Id="rId7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5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73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55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4.svg"/><Relationship Id="rId7" Type="http://schemas.openxmlformats.org/officeDocument/2006/relationships/image" Target="../media/image70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1.png"/><Relationship Id="rId5" Type="http://schemas.openxmlformats.org/officeDocument/2006/relationships/image" Target="../media/image69.png"/><Relationship Id="rId4" Type="http://schemas.openxmlformats.org/officeDocument/2006/relationships/image" Target="../media/image55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5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4.sv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9.png"/><Relationship Id="rId5" Type="http://schemas.openxmlformats.org/officeDocument/2006/relationships/image" Target="../media/image71.jpeg"/><Relationship Id="rId4" Type="http://schemas.openxmlformats.org/officeDocument/2006/relationships/image" Target="../media/image5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Vrijnetwer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">
            <a:hlinkClick r:id="" action="ppaction://media"/>
            <a:extLst>
              <a:ext uri="{FF2B5EF4-FFF2-40B4-BE49-F238E27FC236}">
                <a16:creationId xmlns:a16="http://schemas.microsoft.com/office/drawing/2014/main" id="{C5AC8F39-0C33-4A89-B6B0-8B4D097DC17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V">
            <a:extLst>
              <a:ext uri="{FF2B5EF4-FFF2-40B4-BE49-F238E27FC236}">
                <a16:creationId xmlns:a16="http://schemas.microsoft.com/office/drawing/2014/main" id="{3268519B-5112-4D13-B5F0-35D539C3B964}"/>
              </a:ext>
            </a:extLst>
          </p:cNvPr>
          <p:cNvSpPr/>
          <p:nvPr userDrawn="1"/>
        </p:nvSpPr>
        <p:spPr>
          <a:xfrm>
            <a:off x="0" y="4406900"/>
            <a:ext cx="12192000" cy="245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V - HOEK">
            <a:extLst>
              <a:ext uri="{FF2B5EF4-FFF2-40B4-BE49-F238E27FC236}">
                <a16:creationId xmlns:a16="http://schemas.microsoft.com/office/drawing/2014/main" id="{527F3ED2-CD87-48B6-8CE0-47B2239D1414}"/>
              </a:ext>
            </a:extLst>
          </p:cNvPr>
          <p:cNvSpPr/>
          <p:nvPr userDrawn="1"/>
        </p:nvSpPr>
        <p:spPr>
          <a:xfrm rot="5400000">
            <a:off x="0" y="0"/>
            <a:ext cx="1800000" cy="1800000"/>
          </a:xfrm>
          <a:prstGeom prst="rtTriangle">
            <a:avLst/>
          </a:prstGeom>
          <a:solidFill>
            <a:srgbClr val="CF203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V - OVERLAP">
            <a:extLst>
              <a:ext uri="{FF2B5EF4-FFF2-40B4-BE49-F238E27FC236}">
                <a16:creationId xmlns:a16="http://schemas.microsoft.com/office/drawing/2014/main" id="{B19CDEA8-9053-4F89-8CB4-7256430C3D76}"/>
              </a:ext>
            </a:extLst>
          </p:cNvPr>
          <p:cNvSpPr/>
          <p:nvPr userDrawn="1"/>
        </p:nvSpPr>
        <p:spPr>
          <a:xfrm rot="16200000">
            <a:off x="5366713" y="-2419026"/>
            <a:ext cx="1458576" cy="12192001"/>
          </a:xfrm>
          <a:prstGeom prst="rect">
            <a:avLst/>
          </a:pr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 - SWOESJ">
            <a:extLst>
              <a:ext uri="{FF2B5EF4-FFF2-40B4-BE49-F238E27FC236}">
                <a16:creationId xmlns:a16="http://schemas.microsoft.com/office/drawing/2014/main" id="{1BF8AF80-B246-41B8-9CFE-0624BDE486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pic>
        <p:nvPicPr>
          <p:cNvPr id="9" name="Motion Brand ID (1080P HD)">
            <a:hlinkClick r:id="" action="ppaction://media"/>
            <a:extLst>
              <a:ext uri="{FF2B5EF4-FFF2-40B4-BE49-F238E27FC236}">
                <a16:creationId xmlns:a16="http://schemas.microsoft.com/office/drawing/2014/main" id="{E47EB79F-575E-4CDB-922F-E6ACE37876EE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34" y="4149805"/>
            <a:ext cx="3405799" cy="1915762"/>
          </a:xfrm>
          <a:prstGeom prst="rect">
            <a:avLst/>
          </a:prstGeom>
        </p:spPr>
      </p:pic>
      <p:pic>
        <p:nvPicPr>
          <p:cNvPr id="10" name="A - BNI LOGO">
            <a:extLst>
              <a:ext uri="{FF2B5EF4-FFF2-40B4-BE49-F238E27FC236}">
                <a16:creationId xmlns:a16="http://schemas.microsoft.com/office/drawing/2014/main" id="{90CDCEBA-2AAF-4502-85EC-2727B479BF3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02" y="4536435"/>
            <a:ext cx="2977661" cy="1142502"/>
          </a:xfrm>
          <a:prstGeom prst="rect">
            <a:avLst/>
          </a:prstGeom>
          <a:effectLst/>
        </p:spPr>
      </p:pic>
      <p:sp>
        <p:nvSpPr>
          <p:cNvPr id="14" name="T- CHAPTERNAAM">
            <a:extLst>
              <a:ext uri="{FF2B5EF4-FFF2-40B4-BE49-F238E27FC236}">
                <a16:creationId xmlns:a16="http://schemas.microsoft.com/office/drawing/2014/main" id="{0D6EB964-DB0E-4AA3-B229-8DC664BA98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2806" y="4935463"/>
            <a:ext cx="6754694" cy="7200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lang="nl-NL" sz="4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CHAPTERNAAM</a:t>
            </a:r>
          </a:p>
        </p:txBody>
      </p:sp>
      <p:sp>
        <p:nvSpPr>
          <p:cNvPr id="16" name="T1">
            <a:extLst>
              <a:ext uri="{FF2B5EF4-FFF2-40B4-BE49-F238E27FC236}">
                <a16:creationId xmlns:a16="http://schemas.microsoft.com/office/drawing/2014/main" id="{A7594775-6E12-4829-84F2-26588B8725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2806" y="4406263"/>
            <a:ext cx="8728268" cy="522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GOEDEMORGEN EN WELKOM BIJ</a:t>
            </a:r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2E59E207-1E76-4724-8C11-111A4062CAD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722806" y="6356350"/>
            <a:ext cx="2743200" cy="365125"/>
          </a:xfrm>
        </p:spPr>
        <p:txBody>
          <a:bodyPr/>
          <a:lstStyle/>
          <a:p>
            <a:fld id="{4F4088D6-A0E9-4546-B907-C2A4FCE7D548}" type="datetime2">
              <a:rPr lang="nl-NL" smtClean="0"/>
              <a:pPr/>
              <a:t>vrijdag 19 januari 2024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283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1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Netwerktraining | 3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V - DRIEHOEK1">
            <a:extLst>
              <a:ext uri="{FF2B5EF4-FFF2-40B4-BE49-F238E27FC236}">
                <a16:creationId xmlns:a16="http://schemas.microsoft.com/office/drawing/2014/main" id="{317E2414-A084-4A5C-9EB6-EB2FD28E9283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Netwerktraining</a:t>
            </a:r>
          </a:p>
        </p:txBody>
      </p:sp>
      <p:pic>
        <p:nvPicPr>
          <p:cNvPr id="132" name="A - SWOESJ">
            <a:extLst>
              <a:ext uri="{FF2B5EF4-FFF2-40B4-BE49-F238E27FC236}">
                <a16:creationId xmlns:a16="http://schemas.microsoft.com/office/drawing/2014/main" id="{CA00A80A-6116-460B-9371-E8547EA54D8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grpSp>
        <p:nvGrpSpPr>
          <p:cNvPr id="133" name="FRAME TIMER" hidden="1">
            <a:extLst>
              <a:ext uri="{FF2B5EF4-FFF2-40B4-BE49-F238E27FC236}">
                <a16:creationId xmlns:a16="http://schemas.microsoft.com/office/drawing/2014/main" id="{4F61F476-7AA5-4404-B856-BD97FD888D78}"/>
              </a:ext>
            </a:extLst>
          </p:cNvPr>
          <p:cNvGrpSpPr/>
          <p:nvPr userDrawn="1"/>
        </p:nvGrpSpPr>
        <p:grpSpPr>
          <a:xfrm>
            <a:off x="9870024" y="5706416"/>
            <a:ext cx="2123953" cy="1151584"/>
            <a:chOff x="9870024" y="5706416"/>
            <a:chExt cx="2123953" cy="1151584"/>
          </a:xfrm>
        </p:grpSpPr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CFA466D4-E356-4F7D-ACA7-A183F31583A6}"/>
                </a:ext>
              </a:extLst>
            </p:cNvPr>
            <p:cNvSpPr/>
            <p:nvPr userDrawn="1"/>
          </p:nvSpPr>
          <p:spPr>
            <a:xfrm>
              <a:off x="10403425" y="5706418"/>
              <a:ext cx="1590552" cy="237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898A3B88-30FF-4957-8FB8-B53862BABBBC}"/>
                </a:ext>
              </a:extLst>
            </p:cNvPr>
            <p:cNvSpPr/>
            <p:nvPr userDrawn="1"/>
          </p:nvSpPr>
          <p:spPr>
            <a:xfrm>
              <a:off x="9870024" y="5706416"/>
              <a:ext cx="533400" cy="2995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4BAD3BC9-EA0E-40FC-9CFB-C37EA4EF1219}"/>
                </a:ext>
              </a:extLst>
            </p:cNvPr>
            <p:cNvSpPr/>
            <p:nvPr userDrawn="1"/>
          </p:nvSpPr>
          <p:spPr>
            <a:xfrm>
              <a:off x="11537156" y="6746018"/>
              <a:ext cx="456819" cy="11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48B272F1-4E0C-43C4-8A4D-E62793A3E481}"/>
                </a:ext>
              </a:extLst>
            </p:cNvPr>
            <p:cNvSpPr/>
            <p:nvPr userDrawn="1"/>
          </p:nvSpPr>
          <p:spPr>
            <a:xfrm>
              <a:off x="10403425" y="5943598"/>
              <a:ext cx="94222" cy="9144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21" name="T1">
            <a:extLst>
              <a:ext uri="{FF2B5EF4-FFF2-40B4-BE49-F238E27FC236}">
                <a16:creationId xmlns:a16="http://schemas.microsoft.com/office/drawing/2014/main" id="{F16170AA-5E56-4C73-BCD5-173BC8D8F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4" name="T2">
            <a:extLst>
              <a:ext uri="{FF2B5EF4-FFF2-40B4-BE49-F238E27FC236}">
                <a16:creationId xmlns:a16="http://schemas.microsoft.com/office/drawing/2014/main" id="{E1FD2912-954D-4985-90CE-3D85E480B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800" y="2736000"/>
            <a:ext cx="3240000" cy="39960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accent1"/>
                </a:solidFill>
              </a:rPr>
              <a:t>Trainingscoördinator</a:t>
            </a:r>
          </a:p>
        </p:txBody>
      </p:sp>
      <p:sp>
        <p:nvSpPr>
          <p:cNvPr id="233" name="A1">
            <a:extLst>
              <a:ext uri="{FF2B5EF4-FFF2-40B4-BE49-F238E27FC236}">
                <a16:creationId xmlns:a16="http://schemas.microsoft.com/office/drawing/2014/main" id="{D0F48AE9-4879-472F-AB77-000004053FF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72300" y="2016000"/>
            <a:ext cx="3420000" cy="342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de Trainingscoördinator of de persoon die de netwerktraining geeft</a:t>
            </a:r>
          </a:p>
        </p:txBody>
      </p:sp>
      <p:pic>
        <p:nvPicPr>
          <p:cNvPr id="11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6082678E-F6EE-44E5-932B-9C32B8204FAB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42" name="TextBox 82">
            <a:extLst>
              <a:ext uri="{FF2B5EF4-FFF2-40B4-BE49-F238E27FC236}">
                <a16:creationId xmlns:a16="http://schemas.microsoft.com/office/drawing/2014/main" id="{8C70C90C-E002-402B-846F-B626118E1BD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43" name="TextBox 83">
            <a:extLst>
              <a:ext uri="{FF2B5EF4-FFF2-40B4-BE49-F238E27FC236}">
                <a16:creationId xmlns:a16="http://schemas.microsoft.com/office/drawing/2014/main" id="{39E66263-3147-48E9-9336-19AAE190752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14" name="TextBox 84">
            <a:extLst>
              <a:ext uri="{FF2B5EF4-FFF2-40B4-BE49-F238E27FC236}">
                <a16:creationId xmlns:a16="http://schemas.microsoft.com/office/drawing/2014/main" id="{BCFC682E-CCC8-4382-9C63-3678623505F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15" name="TextBox 85">
            <a:extLst>
              <a:ext uri="{FF2B5EF4-FFF2-40B4-BE49-F238E27FC236}">
                <a16:creationId xmlns:a16="http://schemas.microsoft.com/office/drawing/2014/main" id="{3136C112-1D19-4105-A50D-F01FCF04984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20" name="TextBox 86">
            <a:extLst>
              <a:ext uri="{FF2B5EF4-FFF2-40B4-BE49-F238E27FC236}">
                <a16:creationId xmlns:a16="http://schemas.microsoft.com/office/drawing/2014/main" id="{82261323-6D40-4E1B-B426-AD354B22BF3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22" name="TextBox 87">
            <a:extLst>
              <a:ext uri="{FF2B5EF4-FFF2-40B4-BE49-F238E27FC236}">
                <a16:creationId xmlns:a16="http://schemas.microsoft.com/office/drawing/2014/main" id="{A5B6AB79-9373-4EDE-A063-0B9AE2102A0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223" name="TextBox 88">
            <a:extLst>
              <a:ext uri="{FF2B5EF4-FFF2-40B4-BE49-F238E27FC236}">
                <a16:creationId xmlns:a16="http://schemas.microsoft.com/office/drawing/2014/main" id="{932BAAC2-5B00-4D76-BF8A-E26D4611D18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225" name="TextBox 89">
            <a:extLst>
              <a:ext uri="{FF2B5EF4-FFF2-40B4-BE49-F238E27FC236}">
                <a16:creationId xmlns:a16="http://schemas.microsoft.com/office/drawing/2014/main" id="{3D126489-D175-49B1-8AB4-AA38926789D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226" name="TextBox 90">
            <a:extLst>
              <a:ext uri="{FF2B5EF4-FFF2-40B4-BE49-F238E27FC236}">
                <a16:creationId xmlns:a16="http://schemas.microsoft.com/office/drawing/2014/main" id="{6E7D8A6A-F011-44DF-A326-F22664FEE18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227" name="TextBox 91">
            <a:extLst>
              <a:ext uri="{FF2B5EF4-FFF2-40B4-BE49-F238E27FC236}">
                <a16:creationId xmlns:a16="http://schemas.microsoft.com/office/drawing/2014/main" id="{E4308232-17B5-4EBD-9D3E-4947D4E8BE9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28" name="TextBox 92">
            <a:extLst>
              <a:ext uri="{FF2B5EF4-FFF2-40B4-BE49-F238E27FC236}">
                <a16:creationId xmlns:a16="http://schemas.microsoft.com/office/drawing/2014/main" id="{843E71AF-AAF5-4AD1-84DD-2AC2E666982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29" name="TextBox 93">
            <a:extLst>
              <a:ext uri="{FF2B5EF4-FFF2-40B4-BE49-F238E27FC236}">
                <a16:creationId xmlns:a16="http://schemas.microsoft.com/office/drawing/2014/main" id="{19534547-9EF3-49EE-B426-96DDFA69FE0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30" name="TextBox 94">
            <a:extLst>
              <a:ext uri="{FF2B5EF4-FFF2-40B4-BE49-F238E27FC236}">
                <a16:creationId xmlns:a16="http://schemas.microsoft.com/office/drawing/2014/main" id="{DDBF4EC6-A317-42A0-823F-3A8B471E1C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31" name="TextBox 95">
            <a:extLst>
              <a:ext uri="{FF2B5EF4-FFF2-40B4-BE49-F238E27FC236}">
                <a16:creationId xmlns:a16="http://schemas.microsoft.com/office/drawing/2014/main" id="{296AB7F7-A927-427F-8416-E42C3EED294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32" name="TextBox 96">
            <a:extLst>
              <a:ext uri="{FF2B5EF4-FFF2-40B4-BE49-F238E27FC236}">
                <a16:creationId xmlns:a16="http://schemas.microsoft.com/office/drawing/2014/main" id="{42C1DF8A-BF6F-464A-AADC-9F67282E1D9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34" name="TextBox 97">
            <a:extLst>
              <a:ext uri="{FF2B5EF4-FFF2-40B4-BE49-F238E27FC236}">
                <a16:creationId xmlns:a16="http://schemas.microsoft.com/office/drawing/2014/main" id="{3D05CBAD-90C0-42FE-98F4-DFD50FDF84B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35" name="TextBox 98">
            <a:extLst>
              <a:ext uri="{FF2B5EF4-FFF2-40B4-BE49-F238E27FC236}">
                <a16:creationId xmlns:a16="http://schemas.microsoft.com/office/drawing/2014/main" id="{486D1233-9596-4904-A3DD-70044B38A91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36" name="TextBox 99">
            <a:extLst>
              <a:ext uri="{FF2B5EF4-FFF2-40B4-BE49-F238E27FC236}">
                <a16:creationId xmlns:a16="http://schemas.microsoft.com/office/drawing/2014/main" id="{A4D52030-AF5C-49AA-A48F-A2578759BEB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37" name="TextBox 100">
            <a:extLst>
              <a:ext uri="{FF2B5EF4-FFF2-40B4-BE49-F238E27FC236}">
                <a16:creationId xmlns:a16="http://schemas.microsoft.com/office/drawing/2014/main" id="{FD70F758-58CF-4914-B9E0-9AFF910441B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38" name="TextBox 101">
            <a:extLst>
              <a:ext uri="{FF2B5EF4-FFF2-40B4-BE49-F238E27FC236}">
                <a16:creationId xmlns:a16="http://schemas.microsoft.com/office/drawing/2014/main" id="{F328AB57-D6B2-4F5B-A494-5325D567321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39" name="TextBox 102">
            <a:extLst>
              <a:ext uri="{FF2B5EF4-FFF2-40B4-BE49-F238E27FC236}">
                <a16:creationId xmlns:a16="http://schemas.microsoft.com/office/drawing/2014/main" id="{BAD3F17F-FD1A-4B28-8534-D25DE0BD804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40" name="TextBox 103">
            <a:extLst>
              <a:ext uri="{FF2B5EF4-FFF2-40B4-BE49-F238E27FC236}">
                <a16:creationId xmlns:a16="http://schemas.microsoft.com/office/drawing/2014/main" id="{A65A923A-5A06-4C79-83BE-73FFA42DDFF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41" name="TextBox 104">
            <a:extLst>
              <a:ext uri="{FF2B5EF4-FFF2-40B4-BE49-F238E27FC236}">
                <a16:creationId xmlns:a16="http://schemas.microsoft.com/office/drawing/2014/main" id="{515599DA-A87F-47C8-9480-52CAFF434D0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42" name="TextBox 105">
            <a:extLst>
              <a:ext uri="{FF2B5EF4-FFF2-40B4-BE49-F238E27FC236}">
                <a16:creationId xmlns:a16="http://schemas.microsoft.com/office/drawing/2014/main" id="{E08D9EF2-DB5B-4924-96D4-D3204AFCA3C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43" name="TextBox 106">
            <a:extLst>
              <a:ext uri="{FF2B5EF4-FFF2-40B4-BE49-F238E27FC236}">
                <a16:creationId xmlns:a16="http://schemas.microsoft.com/office/drawing/2014/main" id="{138F120E-C392-448F-9E17-80830D250CF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44" name="TextBox 107">
            <a:extLst>
              <a:ext uri="{FF2B5EF4-FFF2-40B4-BE49-F238E27FC236}">
                <a16:creationId xmlns:a16="http://schemas.microsoft.com/office/drawing/2014/main" id="{276E8E3C-9668-4FA8-ACB0-0BD14B89AD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45" name="TextBox 108">
            <a:extLst>
              <a:ext uri="{FF2B5EF4-FFF2-40B4-BE49-F238E27FC236}">
                <a16:creationId xmlns:a16="http://schemas.microsoft.com/office/drawing/2014/main" id="{B8868855-6ECD-463D-BBD4-0D9B0323E2F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46" name="TextBox 109">
            <a:extLst>
              <a:ext uri="{FF2B5EF4-FFF2-40B4-BE49-F238E27FC236}">
                <a16:creationId xmlns:a16="http://schemas.microsoft.com/office/drawing/2014/main" id="{EEDB0EC0-F501-4D2A-92AB-9769EF75A89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47" name="TextBox 110">
            <a:extLst>
              <a:ext uri="{FF2B5EF4-FFF2-40B4-BE49-F238E27FC236}">
                <a16:creationId xmlns:a16="http://schemas.microsoft.com/office/drawing/2014/main" id="{76685550-F788-4D75-965D-C4549C4D2D6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48" name="TextBox 111">
            <a:extLst>
              <a:ext uri="{FF2B5EF4-FFF2-40B4-BE49-F238E27FC236}">
                <a16:creationId xmlns:a16="http://schemas.microsoft.com/office/drawing/2014/main" id="{818F0CA8-907A-45EC-980A-E4DC4284887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49" name="TextBox 112">
            <a:extLst>
              <a:ext uri="{FF2B5EF4-FFF2-40B4-BE49-F238E27FC236}">
                <a16:creationId xmlns:a16="http://schemas.microsoft.com/office/drawing/2014/main" id="{2C759DEA-084F-4411-B876-C349409EF5D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50" name="TextBox 113">
            <a:extLst>
              <a:ext uri="{FF2B5EF4-FFF2-40B4-BE49-F238E27FC236}">
                <a16:creationId xmlns:a16="http://schemas.microsoft.com/office/drawing/2014/main" id="{DA979B30-3045-4BEC-81B4-D40021FFD71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51" name="TextBox 114">
            <a:extLst>
              <a:ext uri="{FF2B5EF4-FFF2-40B4-BE49-F238E27FC236}">
                <a16:creationId xmlns:a16="http://schemas.microsoft.com/office/drawing/2014/main" id="{8FFA0383-A05A-4ADF-9C16-7B80AB6B9DE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52" name="TextBox 115">
            <a:extLst>
              <a:ext uri="{FF2B5EF4-FFF2-40B4-BE49-F238E27FC236}">
                <a16:creationId xmlns:a16="http://schemas.microsoft.com/office/drawing/2014/main" id="{FDBF6AF1-1AD6-4294-80DC-E5FE789AEBD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53" name="TextBox 116">
            <a:extLst>
              <a:ext uri="{FF2B5EF4-FFF2-40B4-BE49-F238E27FC236}">
                <a16:creationId xmlns:a16="http://schemas.microsoft.com/office/drawing/2014/main" id="{46E2C093-F5CB-4A5E-B580-ADE3FFC4795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54" name="TextBox 117">
            <a:extLst>
              <a:ext uri="{FF2B5EF4-FFF2-40B4-BE49-F238E27FC236}">
                <a16:creationId xmlns:a16="http://schemas.microsoft.com/office/drawing/2014/main" id="{727AC95F-966D-4AEA-8E0B-A42BA966D3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55" name="TextBox 118">
            <a:extLst>
              <a:ext uri="{FF2B5EF4-FFF2-40B4-BE49-F238E27FC236}">
                <a16:creationId xmlns:a16="http://schemas.microsoft.com/office/drawing/2014/main" id="{FDCEEBCE-1B8F-4F72-8F36-63F6D251615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56" name="TextBox 119">
            <a:extLst>
              <a:ext uri="{FF2B5EF4-FFF2-40B4-BE49-F238E27FC236}">
                <a16:creationId xmlns:a16="http://schemas.microsoft.com/office/drawing/2014/main" id="{81623754-4A8B-42A0-9BE4-2EEC607F4F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57" name="TextBox 120">
            <a:extLst>
              <a:ext uri="{FF2B5EF4-FFF2-40B4-BE49-F238E27FC236}">
                <a16:creationId xmlns:a16="http://schemas.microsoft.com/office/drawing/2014/main" id="{A44E1A7C-8A9D-4A37-BF3F-095E8211BA3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58" name="TextBox 121">
            <a:extLst>
              <a:ext uri="{FF2B5EF4-FFF2-40B4-BE49-F238E27FC236}">
                <a16:creationId xmlns:a16="http://schemas.microsoft.com/office/drawing/2014/main" id="{536A75B9-8643-4A73-B48F-CCBE6E940D8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59" name="TextBox 122">
            <a:extLst>
              <a:ext uri="{FF2B5EF4-FFF2-40B4-BE49-F238E27FC236}">
                <a16:creationId xmlns:a16="http://schemas.microsoft.com/office/drawing/2014/main" id="{C5FB6203-6F09-466E-95FE-AA87F6B36A4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60" name="TextBox 123">
            <a:extLst>
              <a:ext uri="{FF2B5EF4-FFF2-40B4-BE49-F238E27FC236}">
                <a16:creationId xmlns:a16="http://schemas.microsoft.com/office/drawing/2014/main" id="{079D2AF5-92BB-41CC-B3DB-01AFA01FA58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61" name="TextBox 124">
            <a:extLst>
              <a:ext uri="{FF2B5EF4-FFF2-40B4-BE49-F238E27FC236}">
                <a16:creationId xmlns:a16="http://schemas.microsoft.com/office/drawing/2014/main" id="{B2A4AEE7-7FF8-4915-902F-AD3133036BE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62" name="TextBox 125">
            <a:extLst>
              <a:ext uri="{FF2B5EF4-FFF2-40B4-BE49-F238E27FC236}">
                <a16:creationId xmlns:a16="http://schemas.microsoft.com/office/drawing/2014/main" id="{CB0D980C-ED43-4E8D-9B89-78649653C9A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63" name="TextBox 126">
            <a:extLst>
              <a:ext uri="{FF2B5EF4-FFF2-40B4-BE49-F238E27FC236}">
                <a16:creationId xmlns:a16="http://schemas.microsoft.com/office/drawing/2014/main" id="{F1112A40-5C5F-49ED-A522-B44959C93F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64" name="TextBox 127">
            <a:extLst>
              <a:ext uri="{FF2B5EF4-FFF2-40B4-BE49-F238E27FC236}">
                <a16:creationId xmlns:a16="http://schemas.microsoft.com/office/drawing/2014/main" id="{5F253E64-1DEC-4342-B8C4-6EEFF1F6EB8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65" name="TextBox 128">
            <a:extLst>
              <a:ext uri="{FF2B5EF4-FFF2-40B4-BE49-F238E27FC236}">
                <a16:creationId xmlns:a16="http://schemas.microsoft.com/office/drawing/2014/main" id="{418BCE13-5E1C-4DF9-9659-ECACDA41C12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66" name="TextBox 129">
            <a:extLst>
              <a:ext uri="{FF2B5EF4-FFF2-40B4-BE49-F238E27FC236}">
                <a16:creationId xmlns:a16="http://schemas.microsoft.com/office/drawing/2014/main" id="{20CCC972-D688-49D8-BEB5-D2FFB17E3B0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67" name="TextBox 130">
            <a:extLst>
              <a:ext uri="{FF2B5EF4-FFF2-40B4-BE49-F238E27FC236}">
                <a16:creationId xmlns:a16="http://schemas.microsoft.com/office/drawing/2014/main" id="{508B20D2-6C9F-405E-AEE2-855760DA370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68" name="TextBox 131">
            <a:extLst>
              <a:ext uri="{FF2B5EF4-FFF2-40B4-BE49-F238E27FC236}">
                <a16:creationId xmlns:a16="http://schemas.microsoft.com/office/drawing/2014/main" id="{FFB0A209-68D6-4A50-A29B-35585504631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69" name="TextBox 132">
            <a:extLst>
              <a:ext uri="{FF2B5EF4-FFF2-40B4-BE49-F238E27FC236}">
                <a16:creationId xmlns:a16="http://schemas.microsoft.com/office/drawing/2014/main" id="{42C843CB-2423-4E2D-BB44-300550E7FD7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70" name="TextBox 133">
            <a:extLst>
              <a:ext uri="{FF2B5EF4-FFF2-40B4-BE49-F238E27FC236}">
                <a16:creationId xmlns:a16="http://schemas.microsoft.com/office/drawing/2014/main" id="{C67D0DFC-A8A5-410B-8266-51C2084C619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71" name="TextBox 134">
            <a:extLst>
              <a:ext uri="{FF2B5EF4-FFF2-40B4-BE49-F238E27FC236}">
                <a16:creationId xmlns:a16="http://schemas.microsoft.com/office/drawing/2014/main" id="{C04CE8DF-2903-4681-A1DA-025A883BC52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72" name="TextBox 135">
            <a:extLst>
              <a:ext uri="{FF2B5EF4-FFF2-40B4-BE49-F238E27FC236}">
                <a16:creationId xmlns:a16="http://schemas.microsoft.com/office/drawing/2014/main" id="{F9314216-6E47-4306-B267-B811C5EF502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73" name="TextBox 136">
            <a:extLst>
              <a:ext uri="{FF2B5EF4-FFF2-40B4-BE49-F238E27FC236}">
                <a16:creationId xmlns:a16="http://schemas.microsoft.com/office/drawing/2014/main" id="{29AAC6E5-5B6E-4DD6-8DA8-40C09C5954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74" name="TextBox 137">
            <a:extLst>
              <a:ext uri="{FF2B5EF4-FFF2-40B4-BE49-F238E27FC236}">
                <a16:creationId xmlns:a16="http://schemas.microsoft.com/office/drawing/2014/main" id="{39E2F55A-D68F-4DBF-87CA-6E800EB3AC1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75" name="TextBox 138">
            <a:extLst>
              <a:ext uri="{FF2B5EF4-FFF2-40B4-BE49-F238E27FC236}">
                <a16:creationId xmlns:a16="http://schemas.microsoft.com/office/drawing/2014/main" id="{AD97CF3C-3BE3-459B-B168-7C51B4E6D9F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76" name="TextBox 139">
            <a:extLst>
              <a:ext uri="{FF2B5EF4-FFF2-40B4-BE49-F238E27FC236}">
                <a16:creationId xmlns:a16="http://schemas.microsoft.com/office/drawing/2014/main" id="{039D9A19-0C53-4512-BAA3-1A2BE4B0B71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77" name="TextBox 140">
            <a:extLst>
              <a:ext uri="{FF2B5EF4-FFF2-40B4-BE49-F238E27FC236}">
                <a16:creationId xmlns:a16="http://schemas.microsoft.com/office/drawing/2014/main" id="{4EE8FB76-B4A5-4BAD-B964-EE009FFB512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78" name="TextBox 141">
            <a:extLst>
              <a:ext uri="{FF2B5EF4-FFF2-40B4-BE49-F238E27FC236}">
                <a16:creationId xmlns:a16="http://schemas.microsoft.com/office/drawing/2014/main" id="{2A39211C-ECD1-4E58-B840-16C39801757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79" name="TextBox 146-1">
            <a:extLst>
              <a:ext uri="{FF2B5EF4-FFF2-40B4-BE49-F238E27FC236}">
                <a16:creationId xmlns:a16="http://schemas.microsoft.com/office/drawing/2014/main" id="{DCCCB14C-18F2-42B2-B714-E1A285828A89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80" name="TextBox 146">
            <a:extLst>
              <a:ext uri="{FF2B5EF4-FFF2-40B4-BE49-F238E27FC236}">
                <a16:creationId xmlns:a16="http://schemas.microsoft.com/office/drawing/2014/main" id="{48F67D7A-97BD-4538-83AE-FDA5291A4276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81" name="TextBox 147">
            <a:extLst>
              <a:ext uri="{FF2B5EF4-FFF2-40B4-BE49-F238E27FC236}">
                <a16:creationId xmlns:a16="http://schemas.microsoft.com/office/drawing/2014/main" id="{39CE021A-BE5D-43EB-9F2C-65932C6CC6A8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grpSp>
        <p:nvGrpSpPr>
          <p:cNvPr id="283" name="Groep 282">
            <a:extLst>
              <a:ext uri="{FF2B5EF4-FFF2-40B4-BE49-F238E27FC236}">
                <a16:creationId xmlns:a16="http://schemas.microsoft.com/office/drawing/2014/main" id="{401FB70A-7AE4-43BC-961A-B8D623876975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4" name="Vrije vorm: vorm 283">
              <a:extLst>
                <a:ext uri="{FF2B5EF4-FFF2-40B4-BE49-F238E27FC236}">
                  <a16:creationId xmlns:a16="http://schemas.microsoft.com/office/drawing/2014/main" id="{9D0EB3F9-35D0-496A-9FAB-EA863CFC41BD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5" name="Gelijkbenige driehoek 1">
              <a:extLst>
                <a:ext uri="{FF2B5EF4-FFF2-40B4-BE49-F238E27FC236}">
                  <a16:creationId xmlns:a16="http://schemas.microsoft.com/office/drawing/2014/main" id="{509A35E1-7E0D-4B03-90CB-356A1CF89BDC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86" name="Groep 285">
            <a:extLst>
              <a:ext uri="{FF2B5EF4-FFF2-40B4-BE49-F238E27FC236}">
                <a16:creationId xmlns:a16="http://schemas.microsoft.com/office/drawing/2014/main" id="{3851C5DF-0950-403D-817C-0D1EEA933EA4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7" name="Vrije vorm: vorm 286">
              <a:extLst>
                <a:ext uri="{FF2B5EF4-FFF2-40B4-BE49-F238E27FC236}">
                  <a16:creationId xmlns:a16="http://schemas.microsoft.com/office/drawing/2014/main" id="{06F43663-2D5D-4036-8226-FDC3DBDCD67B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8" name="Gelijkbenige driehoek 1">
              <a:extLst>
                <a:ext uri="{FF2B5EF4-FFF2-40B4-BE49-F238E27FC236}">
                  <a16:creationId xmlns:a16="http://schemas.microsoft.com/office/drawing/2014/main" id="{6E009BCE-C670-4D4D-B43E-38DBBBD262BB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9" name="I-ZANDLOPER">
            <a:extLst>
              <a:ext uri="{FF2B5EF4-FFF2-40B4-BE49-F238E27FC236}">
                <a16:creationId xmlns:a16="http://schemas.microsoft.com/office/drawing/2014/main" id="{161D4277-7A1A-49F4-9671-3169CE21068F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90" name="T - SEC">
            <a:extLst>
              <a:ext uri="{FF2B5EF4-FFF2-40B4-BE49-F238E27FC236}">
                <a16:creationId xmlns:a16="http://schemas.microsoft.com/office/drawing/2014/main" id="{DA7A122A-E406-4938-B74E-B76ADCDF5058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291" name="TextBox 145">
            <a:extLst>
              <a:ext uri="{FF2B5EF4-FFF2-40B4-BE49-F238E27FC236}">
                <a16:creationId xmlns:a16="http://schemas.microsoft.com/office/drawing/2014/main" id="{D09D8E51-AA60-4E25-B43E-C11BAFE11F88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292" name="00">
            <a:extLst>
              <a:ext uri="{FF2B5EF4-FFF2-40B4-BE49-F238E27FC236}">
                <a16:creationId xmlns:a16="http://schemas.microsoft.com/office/drawing/2014/main" id="{DB7124F0-FC49-4700-BFDE-D8F9674DAA6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93" name="1">
            <a:extLst>
              <a:ext uri="{FF2B5EF4-FFF2-40B4-BE49-F238E27FC236}">
                <a16:creationId xmlns:a16="http://schemas.microsoft.com/office/drawing/2014/main" id="{319B21D0-F34D-4337-9F47-EDA269EC664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94" name="2">
            <a:extLst>
              <a:ext uri="{FF2B5EF4-FFF2-40B4-BE49-F238E27FC236}">
                <a16:creationId xmlns:a16="http://schemas.microsoft.com/office/drawing/2014/main" id="{90D2CCE5-EE85-4ED1-AB6D-941AA79F858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95" name="3">
            <a:extLst>
              <a:ext uri="{FF2B5EF4-FFF2-40B4-BE49-F238E27FC236}">
                <a16:creationId xmlns:a16="http://schemas.microsoft.com/office/drawing/2014/main" id="{982A549F-B4F4-4FE8-B753-5F930E5A4A4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96" name="4">
            <a:extLst>
              <a:ext uri="{FF2B5EF4-FFF2-40B4-BE49-F238E27FC236}">
                <a16:creationId xmlns:a16="http://schemas.microsoft.com/office/drawing/2014/main" id="{858ED715-36C6-4A11-961D-6B668DD679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97" name="5">
            <a:extLst>
              <a:ext uri="{FF2B5EF4-FFF2-40B4-BE49-F238E27FC236}">
                <a16:creationId xmlns:a16="http://schemas.microsoft.com/office/drawing/2014/main" id="{F2570CEF-93CB-42CC-AD15-9AEE9BD9EF1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98" name="6">
            <a:extLst>
              <a:ext uri="{FF2B5EF4-FFF2-40B4-BE49-F238E27FC236}">
                <a16:creationId xmlns:a16="http://schemas.microsoft.com/office/drawing/2014/main" id="{E82F62EF-E7C0-4B4E-98C4-EF4FA282EDA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99" name="7">
            <a:extLst>
              <a:ext uri="{FF2B5EF4-FFF2-40B4-BE49-F238E27FC236}">
                <a16:creationId xmlns:a16="http://schemas.microsoft.com/office/drawing/2014/main" id="{064C714B-5670-485A-90B9-EE0FD559B3F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00" name="8">
            <a:extLst>
              <a:ext uri="{FF2B5EF4-FFF2-40B4-BE49-F238E27FC236}">
                <a16:creationId xmlns:a16="http://schemas.microsoft.com/office/drawing/2014/main" id="{CC29B607-8184-4DBA-B5BE-55838AA8EE3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01" name="9">
            <a:extLst>
              <a:ext uri="{FF2B5EF4-FFF2-40B4-BE49-F238E27FC236}">
                <a16:creationId xmlns:a16="http://schemas.microsoft.com/office/drawing/2014/main" id="{B4BB3B82-0A46-4A95-A0B1-E97D405C618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02" name="10">
            <a:extLst>
              <a:ext uri="{FF2B5EF4-FFF2-40B4-BE49-F238E27FC236}">
                <a16:creationId xmlns:a16="http://schemas.microsoft.com/office/drawing/2014/main" id="{37A10C9E-27CF-4436-86B0-2A445E074B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03" name="11">
            <a:extLst>
              <a:ext uri="{FF2B5EF4-FFF2-40B4-BE49-F238E27FC236}">
                <a16:creationId xmlns:a16="http://schemas.microsoft.com/office/drawing/2014/main" id="{F073D524-5ADB-4D02-9C4C-7E90A80F7E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04" name="12">
            <a:extLst>
              <a:ext uri="{FF2B5EF4-FFF2-40B4-BE49-F238E27FC236}">
                <a16:creationId xmlns:a16="http://schemas.microsoft.com/office/drawing/2014/main" id="{66108DB1-04F8-44E7-B812-505A15AB946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05" name="13">
            <a:extLst>
              <a:ext uri="{FF2B5EF4-FFF2-40B4-BE49-F238E27FC236}">
                <a16:creationId xmlns:a16="http://schemas.microsoft.com/office/drawing/2014/main" id="{6BD7B9C9-AD69-4737-A213-C3568939E23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06" name="14">
            <a:extLst>
              <a:ext uri="{FF2B5EF4-FFF2-40B4-BE49-F238E27FC236}">
                <a16:creationId xmlns:a16="http://schemas.microsoft.com/office/drawing/2014/main" id="{8C6FE64D-38A3-4DB2-9BF4-A40D2802B2D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07" name="15">
            <a:extLst>
              <a:ext uri="{FF2B5EF4-FFF2-40B4-BE49-F238E27FC236}">
                <a16:creationId xmlns:a16="http://schemas.microsoft.com/office/drawing/2014/main" id="{4A79C3F9-9CC1-499A-B991-DF5CC01A2D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08" name="16">
            <a:extLst>
              <a:ext uri="{FF2B5EF4-FFF2-40B4-BE49-F238E27FC236}">
                <a16:creationId xmlns:a16="http://schemas.microsoft.com/office/drawing/2014/main" id="{288A9B42-8DA6-4D3D-B0B1-8A275CA30CC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09" name="17">
            <a:extLst>
              <a:ext uri="{FF2B5EF4-FFF2-40B4-BE49-F238E27FC236}">
                <a16:creationId xmlns:a16="http://schemas.microsoft.com/office/drawing/2014/main" id="{E51F2C12-2BFB-4325-A596-6E5F8A2C10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10" name="18">
            <a:extLst>
              <a:ext uri="{FF2B5EF4-FFF2-40B4-BE49-F238E27FC236}">
                <a16:creationId xmlns:a16="http://schemas.microsoft.com/office/drawing/2014/main" id="{158380FF-A7AA-4C52-A717-CCD71E069C7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11" name="19">
            <a:extLst>
              <a:ext uri="{FF2B5EF4-FFF2-40B4-BE49-F238E27FC236}">
                <a16:creationId xmlns:a16="http://schemas.microsoft.com/office/drawing/2014/main" id="{085B3551-143D-494A-A893-DC5B429D1F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12" name="20">
            <a:extLst>
              <a:ext uri="{FF2B5EF4-FFF2-40B4-BE49-F238E27FC236}">
                <a16:creationId xmlns:a16="http://schemas.microsoft.com/office/drawing/2014/main" id="{404C3709-452A-4AD9-8EA4-3B6517B6103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13" name="21">
            <a:extLst>
              <a:ext uri="{FF2B5EF4-FFF2-40B4-BE49-F238E27FC236}">
                <a16:creationId xmlns:a16="http://schemas.microsoft.com/office/drawing/2014/main" id="{527888BF-809F-4891-8AEA-22FB892D01D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14" name="22">
            <a:extLst>
              <a:ext uri="{FF2B5EF4-FFF2-40B4-BE49-F238E27FC236}">
                <a16:creationId xmlns:a16="http://schemas.microsoft.com/office/drawing/2014/main" id="{1455C092-3D40-490D-8CB1-7E49CFB7ECE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15" name="23">
            <a:extLst>
              <a:ext uri="{FF2B5EF4-FFF2-40B4-BE49-F238E27FC236}">
                <a16:creationId xmlns:a16="http://schemas.microsoft.com/office/drawing/2014/main" id="{D661E636-09DB-4280-B31C-1FEDE48CEFB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16" name="24">
            <a:extLst>
              <a:ext uri="{FF2B5EF4-FFF2-40B4-BE49-F238E27FC236}">
                <a16:creationId xmlns:a16="http://schemas.microsoft.com/office/drawing/2014/main" id="{3995EE6B-52C9-4477-B472-5942897528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17" name="25">
            <a:extLst>
              <a:ext uri="{FF2B5EF4-FFF2-40B4-BE49-F238E27FC236}">
                <a16:creationId xmlns:a16="http://schemas.microsoft.com/office/drawing/2014/main" id="{CE52C14D-ABFF-4321-B1BD-765814265CD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18" name="26">
            <a:extLst>
              <a:ext uri="{FF2B5EF4-FFF2-40B4-BE49-F238E27FC236}">
                <a16:creationId xmlns:a16="http://schemas.microsoft.com/office/drawing/2014/main" id="{CC6BC537-BDF3-409F-BBA2-6D7B9BEFCB2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19" name="27">
            <a:extLst>
              <a:ext uri="{FF2B5EF4-FFF2-40B4-BE49-F238E27FC236}">
                <a16:creationId xmlns:a16="http://schemas.microsoft.com/office/drawing/2014/main" id="{941BE572-DC5E-44DD-8368-CD0CA82C5BB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20" name="28">
            <a:extLst>
              <a:ext uri="{FF2B5EF4-FFF2-40B4-BE49-F238E27FC236}">
                <a16:creationId xmlns:a16="http://schemas.microsoft.com/office/drawing/2014/main" id="{A4119D42-D4FD-485F-B68D-8A07D56CB23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21" name="29">
            <a:extLst>
              <a:ext uri="{FF2B5EF4-FFF2-40B4-BE49-F238E27FC236}">
                <a16:creationId xmlns:a16="http://schemas.microsoft.com/office/drawing/2014/main" id="{EB84B709-2272-4181-A00F-A19F1643EE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22" name="30">
            <a:extLst>
              <a:ext uri="{FF2B5EF4-FFF2-40B4-BE49-F238E27FC236}">
                <a16:creationId xmlns:a16="http://schemas.microsoft.com/office/drawing/2014/main" id="{CC515F55-A1FD-4746-931B-B470D07210E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23" name="31">
            <a:extLst>
              <a:ext uri="{FF2B5EF4-FFF2-40B4-BE49-F238E27FC236}">
                <a16:creationId xmlns:a16="http://schemas.microsoft.com/office/drawing/2014/main" id="{7B74D5FE-A794-479B-9B1B-6F8D514B7B8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24" name="32">
            <a:extLst>
              <a:ext uri="{FF2B5EF4-FFF2-40B4-BE49-F238E27FC236}">
                <a16:creationId xmlns:a16="http://schemas.microsoft.com/office/drawing/2014/main" id="{D81D046E-647C-458F-9FCD-08293170388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25" name="33">
            <a:extLst>
              <a:ext uri="{FF2B5EF4-FFF2-40B4-BE49-F238E27FC236}">
                <a16:creationId xmlns:a16="http://schemas.microsoft.com/office/drawing/2014/main" id="{502E7718-5255-4BEC-B017-66FDFAA7EA9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26" name="34">
            <a:extLst>
              <a:ext uri="{FF2B5EF4-FFF2-40B4-BE49-F238E27FC236}">
                <a16:creationId xmlns:a16="http://schemas.microsoft.com/office/drawing/2014/main" id="{740AA133-51C2-4FE1-AA05-4203A6EED3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27" name="35">
            <a:extLst>
              <a:ext uri="{FF2B5EF4-FFF2-40B4-BE49-F238E27FC236}">
                <a16:creationId xmlns:a16="http://schemas.microsoft.com/office/drawing/2014/main" id="{1D24CB86-7857-4B3E-BFCA-836240F6473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28" name="36">
            <a:extLst>
              <a:ext uri="{FF2B5EF4-FFF2-40B4-BE49-F238E27FC236}">
                <a16:creationId xmlns:a16="http://schemas.microsoft.com/office/drawing/2014/main" id="{0D2BAA6F-230B-4565-96D8-F54410B4B2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29" name="37">
            <a:extLst>
              <a:ext uri="{FF2B5EF4-FFF2-40B4-BE49-F238E27FC236}">
                <a16:creationId xmlns:a16="http://schemas.microsoft.com/office/drawing/2014/main" id="{230D5505-EBD4-465D-AF31-9E7387427C8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30" name="38">
            <a:extLst>
              <a:ext uri="{FF2B5EF4-FFF2-40B4-BE49-F238E27FC236}">
                <a16:creationId xmlns:a16="http://schemas.microsoft.com/office/drawing/2014/main" id="{285E7CD5-F420-4C76-95BB-0EDEC81EFF2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31" name="39">
            <a:extLst>
              <a:ext uri="{FF2B5EF4-FFF2-40B4-BE49-F238E27FC236}">
                <a16:creationId xmlns:a16="http://schemas.microsoft.com/office/drawing/2014/main" id="{9E0F22C9-3651-46C5-A522-3F7880C6204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32" name="40">
            <a:extLst>
              <a:ext uri="{FF2B5EF4-FFF2-40B4-BE49-F238E27FC236}">
                <a16:creationId xmlns:a16="http://schemas.microsoft.com/office/drawing/2014/main" id="{D325A4E6-9D68-4740-A163-C7A82CE629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33" name="41">
            <a:extLst>
              <a:ext uri="{FF2B5EF4-FFF2-40B4-BE49-F238E27FC236}">
                <a16:creationId xmlns:a16="http://schemas.microsoft.com/office/drawing/2014/main" id="{B41464D8-F45B-4ED7-A776-083DEAA3EC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34" name="42">
            <a:extLst>
              <a:ext uri="{FF2B5EF4-FFF2-40B4-BE49-F238E27FC236}">
                <a16:creationId xmlns:a16="http://schemas.microsoft.com/office/drawing/2014/main" id="{C375D313-E182-4F01-82EA-695EFD0BC9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35" name="43">
            <a:extLst>
              <a:ext uri="{FF2B5EF4-FFF2-40B4-BE49-F238E27FC236}">
                <a16:creationId xmlns:a16="http://schemas.microsoft.com/office/drawing/2014/main" id="{64D886B6-E42E-4FF4-86C9-8F146EA7328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36" name="44">
            <a:extLst>
              <a:ext uri="{FF2B5EF4-FFF2-40B4-BE49-F238E27FC236}">
                <a16:creationId xmlns:a16="http://schemas.microsoft.com/office/drawing/2014/main" id="{81BE9421-AF59-49A0-8AD3-1AA4EF8208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37" name="45">
            <a:extLst>
              <a:ext uri="{FF2B5EF4-FFF2-40B4-BE49-F238E27FC236}">
                <a16:creationId xmlns:a16="http://schemas.microsoft.com/office/drawing/2014/main" id="{DF0D05B9-9E40-48C4-B3C3-0F794F1221E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38" name="46">
            <a:extLst>
              <a:ext uri="{FF2B5EF4-FFF2-40B4-BE49-F238E27FC236}">
                <a16:creationId xmlns:a16="http://schemas.microsoft.com/office/drawing/2014/main" id="{D29482C8-E717-43DE-896D-0BA5F4BADC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39" name="47">
            <a:extLst>
              <a:ext uri="{FF2B5EF4-FFF2-40B4-BE49-F238E27FC236}">
                <a16:creationId xmlns:a16="http://schemas.microsoft.com/office/drawing/2014/main" id="{A9974EAD-AC16-4FD1-B24B-F6EF66B85A4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40" name="48">
            <a:extLst>
              <a:ext uri="{FF2B5EF4-FFF2-40B4-BE49-F238E27FC236}">
                <a16:creationId xmlns:a16="http://schemas.microsoft.com/office/drawing/2014/main" id="{37849948-39FB-491C-BC9F-98BBB1AB689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41" name="49">
            <a:extLst>
              <a:ext uri="{FF2B5EF4-FFF2-40B4-BE49-F238E27FC236}">
                <a16:creationId xmlns:a16="http://schemas.microsoft.com/office/drawing/2014/main" id="{98D4FF3E-C717-4587-B74D-BBBC5D8D76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42" name="50">
            <a:extLst>
              <a:ext uri="{FF2B5EF4-FFF2-40B4-BE49-F238E27FC236}">
                <a16:creationId xmlns:a16="http://schemas.microsoft.com/office/drawing/2014/main" id="{99FA558B-2EF3-4243-B456-A01984B1C40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43" name="51">
            <a:extLst>
              <a:ext uri="{FF2B5EF4-FFF2-40B4-BE49-F238E27FC236}">
                <a16:creationId xmlns:a16="http://schemas.microsoft.com/office/drawing/2014/main" id="{177737D5-C813-495C-B3B0-D47A40133BC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44" name="52">
            <a:extLst>
              <a:ext uri="{FF2B5EF4-FFF2-40B4-BE49-F238E27FC236}">
                <a16:creationId xmlns:a16="http://schemas.microsoft.com/office/drawing/2014/main" id="{1FF7512E-1B0C-4846-84EB-B73D4FA14B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45" name="53">
            <a:extLst>
              <a:ext uri="{FF2B5EF4-FFF2-40B4-BE49-F238E27FC236}">
                <a16:creationId xmlns:a16="http://schemas.microsoft.com/office/drawing/2014/main" id="{25CCB770-32F2-4B78-B88C-6C27F319A5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46" name="54">
            <a:extLst>
              <a:ext uri="{FF2B5EF4-FFF2-40B4-BE49-F238E27FC236}">
                <a16:creationId xmlns:a16="http://schemas.microsoft.com/office/drawing/2014/main" id="{E58C1CDF-F489-485F-BD6A-0455A8C5449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47" name="55">
            <a:extLst>
              <a:ext uri="{FF2B5EF4-FFF2-40B4-BE49-F238E27FC236}">
                <a16:creationId xmlns:a16="http://schemas.microsoft.com/office/drawing/2014/main" id="{7803F919-C5CB-4596-908B-C86C154F714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48" name="56">
            <a:extLst>
              <a:ext uri="{FF2B5EF4-FFF2-40B4-BE49-F238E27FC236}">
                <a16:creationId xmlns:a16="http://schemas.microsoft.com/office/drawing/2014/main" id="{9C16D5C1-6C7F-4D47-AC15-388FBBFC5C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49" name="57">
            <a:extLst>
              <a:ext uri="{FF2B5EF4-FFF2-40B4-BE49-F238E27FC236}">
                <a16:creationId xmlns:a16="http://schemas.microsoft.com/office/drawing/2014/main" id="{E5B1F338-6EA8-496F-9170-9D7CB6EBF6F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50" name="58">
            <a:extLst>
              <a:ext uri="{FF2B5EF4-FFF2-40B4-BE49-F238E27FC236}">
                <a16:creationId xmlns:a16="http://schemas.microsoft.com/office/drawing/2014/main" id="{65E43799-DA1C-46CA-80D5-3E119AB5A6C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51" name="1-59">
            <a:extLst>
              <a:ext uri="{FF2B5EF4-FFF2-40B4-BE49-F238E27FC236}">
                <a16:creationId xmlns:a16="http://schemas.microsoft.com/office/drawing/2014/main" id="{AF8DA1D6-6608-473C-97BA-256C2A86EDB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52" name="00">
            <a:extLst>
              <a:ext uri="{FF2B5EF4-FFF2-40B4-BE49-F238E27FC236}">
                <a16:creationId xmlns:a16="http://schemas.microsoft.com/office/drawing/2014/main" id="{D2252253-792C-4DC1-8C3B-18DB5460080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53" name="1">
            <a:extLst>
              <a:ext uri="{FF2B5EF4-FFF2-40B4-BE49-F238E27FC236}">
                <a16:creationId xmlns:a16="http://schemas.microsoft.com/office/drawing/2014/main" id="{29D10667-9C23-45D2-A712-58630F19C29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54" name="2">
            <a:extLst>
              <a:ext uri="{FF2B5EF4-FFF2-40B4-BE49-F238E27FC236}">
                <a16:creationId xmlns:a16="http://schemas.microsoft.com/office/drawing/2014/main" id="{E847F2E2-A276-49B1-BB1A-D6CA52BDB94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55" name="3">
            <a:extLst>
              <a:ext uri="{FF2B5EF4-FFF2-40B4-BE49-F238E27FC236}">
                <a16:creationId xmlns:a16="http://schemas.microsoft.com/office/drawing/2014/main" id="{C4CE86A1-B8E1-44B3-B3AC-EFECA1362F3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56" name="4">
            <a:extLst>
              <a:ext uri="{FF2B5EF4-FFF2-40B4-BE49-F238E27FC236}">
                <a16:creationId xmlns:a16="http://schemas.microsoft.com/office/drawing/2014/main" id="{FE700929-080B-478E-BFDA-4A2E976C7E3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57" name="5">
            <a:extLst>
              <a:ext uri="{FF2B5EF4-FFF2-40B4-BE49-F238E27FC236}">
                <a16:creationId xmlns:a16="http://schemas.microsoft.com/office/drawing/2014/main" id="{EB28C1BA-13BB-41E0-87BA-DD8DF0752F1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58" name="6">
            <a:extLst>
              <a:ext uri="{FF2B5EF4-FFF2-40B4-BE49-F238E27FC236}">
                <a16:creationId xmlns:a16="http://schemas.microsoft.com/office/drawing/2014/main" id="{CFD54C07-1D1F-4AD0-A474-D82D48BD886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59" name="7">
            <a:extLst>
              <a:ext uri="{FF2B5EF4-FFF2-40B4-BE49-F238E27FC236}">
                <a16:creationId xmlns:a16="http://schemas.microsoft.com/office/drawing/2014/main" id="{A8E14B5F-5E10-4D34-BBB5-AB219468F8C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60" name="8">
            <a:extLst>
              <a:ext uri="{FF2B5EF4-FFF2-40B4-BE49-F238E27FC236}">
                <a16:creationId xmlns:a16="http://schemas.microsoft.com/office/drawing/2014/main" id="{767C283D-FC67-4F64-A98A-7171891B9DF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61" name="9">
            <a:extLst>
              <a:ext uri="{FF2B5EF4-FFF2-40B4-BE49-F238E27FC236}">
                <a16:creationId xmlns:a16="http://schemas.microsoft.com/office/drawing/2014/main" id="{D34EC5FC-8D47-46F7-BD7E-819EFCFE4E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62" name="10">
            <a:extLst>
              <a:ext uri="{FF2B5EF4-FFF2-40B4-BE49-F238E27FC236}">
                <a16:creationId xmlns:a16="http://schemas.microsoft.com/office/drawing/2014/main" id="{8C8278BE-CBC5-466A-BBA7-6C2F82E9B2B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63" name="11">
            <a:extLst>
              <a:ext uri="{FF2B5EF4-FFF2-40B4-BE49-F238E27FC236}">
                <a16:creationId xmlns:a16="http://schemas.microsoft.com/office/drawing/2014/main" id="{38C8AED0-8152-4B94-8779-0ABE990E0E7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64" name="12">
            <a:extLst>
              <a:ext uri="{FF2B5EF4-FFF2-40B4-BE49-F238E27FC236}">
                <a16:creationId xmlns:a16="http://schemas.microsoft.com/office/drawing/2014/main" id="{8E825AF3-1AB3-4937-99C6-7808B8E108A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65" name="13">
            <a:extLst>
              <a:ext uri="{FF2B5EF4-FFF2-40B4-BE49-F238E27FC236}">
                <a16:creationId xmlns:a16="http://schemas.microsoft.com/office/drawing/2014/main" id="{C3D461D9-9A66-4FD5-B903-DF837AB6F3B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66" name="14">
            <a:extLst>
              <a:ext uri="{FF2B5EF4-FFF2-40B4-BE49-F238E27FC236}">
                <a16:creationId xmlns:a16="http://schemas.microsoft.com/office/drawing/2014/main" id="{BC5BD8C9-BBE4-46F5-AE32-DECB00B67AB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67" name="15">
            <a:extLst>
              <a:ext uri="{FF2B5EF4-FFF2-40B4-BE49-F238E27FC236}">
                <a16:creationId xmlns:a16="http://schemas.microsoft.com/office/drawing/2014/main" id="{1F9A85EE-D12A-434B-A66D-B2D49C591A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68" name="16">
            <a:extLst>
              <a:ext uri="{FF2B5EF4-FFF2-40B4-BE49-F238E27FC236}">
                <a16:creationId xmlns:a16="http://schemas.microsoft.com/office/drawing/2014/main" id="{E43E07A7-3A6B-4D04-8C5C-159F16BDA1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69" name="17">
            <a:extLst>
              <a:ext uri="{FF2B5EF4-FFF2-40B4-BE49-F238E27FC236}">
                <a16:creationId xmlns:a16="http://schemas.microsoft.com/office/drawing/2014/main" id="{734F9778-CA4D-4534-B16B-46A04116E54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70" name="18">
            <a:extLst>
              <a:ext uri="{FF2B5EF4-FFF2-40B4-BE49-F238E27FC236}">
                <a16:creationId xmlns:a16="http://schemas.microsoft.com/office/drawing/2014/main" id="{0800C08B-454F-453E-8247-B83E268ABCD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71" name="19">
            <a:extLst>
              <a:ext uri="{FF2B5EF4-FFF2-40B4-BE49-F238E27FC236}">
                <a16:creationId xmlns:a16="http://schemas.microsoft.com/office/drawing/2014/main" id="{036C70EA-0EB1-4645-9547-E875A055A5F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72" name="20">
            <a:extLst>
              <a:ext uri="{FF2B5EF4-FFF2-40B4-BE49-F238E27FC236}">
                <a16:creationId xmlns:a16="http://schemas.microsoft.com/office/drawing/2014/main" id="{7F77264A-E351-4D23-A073-5552F8EF5A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73" name="21">
            <a:extLst>
              <a:ext uri="{FF2B5EF4-FFF2-40B4-BE49-F238E27FC236}">
                <a16:creationId xmlns:a16="http://schemas.microsoft.com/office/drawing/2014/main" id="{28707CC8-4C59-4A76-A5E4-4D1579307A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74" name="22">
            <a:extLst>
              <a:ext uri="{FF2B5EF4-FFF2-40B4-BE49-F238E27FC236}">
                <a16:creationId xmlns:a16="http://schemas.microsoft.com/office/drawing/2014/main" id="{0A90DB7C-F3EA-4C34-949F-5921C706EE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75" name="23">
            <a:extLst>
              <a:ext uri="{FF2B5EF4-FFF2-40B4-BE49-F238E27FC236}">
                <a16:creationId xmlns:a16="http://schemas.microsoft.com/office/drawing/2014/main" id="{7A60B4C5-5BC7-42EE-B553-B5A1AB14545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76" name="24">
            <a:extLst>
              <a:ext uri="{FF2B5EF4-FFF2-40B4-BE49-F238E27FC236}">
                <a16:creationId xmlns:a16="http://schemas.microsoft.com/office/drawing/2014/main" id="{84075750-DF53-4AE2-8F69-99FDBE8743F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77" name="25">
            <a:extLst>
              <a:ext uri="{FF2B5EF4-FFF2-40B4-BE49-F238E27FC236}">
                <a16:creationId xmlns:a16="http://schemas.microsoft.com/office/drawing/2014/main" id="{21E2CB50-542E-4AFD-83D4-C51A7AE63AC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78" name="26">
            <a:extLst>
              <a:ext uri="{FF2B5EF4-FFF2-40B4-BE49-F238E27FC236}">
                <a16:creationId xmlns:a16="http://schemas.microsoft.com/office/drawing/2014/main" id="{909731F2-8448-4F6D-A1BC-1932D4C7CFA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9" name="27">
            <a:extLst>
              <a:ext uri="{FF2B5EF4-FFF2-40B4-BE49-F238E27FC236}">
                <a16:creationId xmlns:a16="http://schemas.microsoft.com/office/drawing/2014/main" id="{1C16E610-D80E-4C60-906C-A11CE04CC74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80" name="28">
            <a:extLst>
              <a:ext uri="{FF2B5EF4-FFF2-40B4-BE49-F238E27FC236}">
                <a16:creationId xmlns:a16="http://schemas.microsoft.com/office/drawing/2014/main" id="{70DA430B-B038-4C3D-B254-369D48A777D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81" name="29">
            <a:extLst>
              <a:ext uri="{FF2B5EF4-FFF2-40B4-BE49-F238E27FC236}">
                <a16:creationId xmlns:a16="http://schemas.microsoft.com/office/drawing/2014/main" id="{7AD71A2F-9766-4481-AC03-C1E0FE2393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82" name="30">
            <a:extLst>
              <a:ext uri="{FF2B5EF4-FFF2-40B4-BE49-F238E27FC236}">
                <a16:creationId xmlns:a16="http://schemas.microsoft.com/office/drawing/2014/main" id="{1D161AB0-6C20-4841-8E41-EA1DFE46E6B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83" name="31">
            <a:extLst>
              <a:ext uri="{FF2B5EF4-FFF2-40B4-BE49-F238E27FC236}">
                <a16:creationId xmlns:a16="http://schemas.microsoft.com/office/drawing/2014/main" id="{45A69016-7CCB-4BB3-BAA7-FCFC7943215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84" name="32">
            <a:extLst>
              <a:ext uri="{FF2B5EF4-FFF2-40B4-BE49-F238E27FC236}">
                <a16:creationId xmlns:a16="http://schemas.microsoft.com/office/drawing/2014/main" id="{49F321C7-F297-4845-A30D-6AC9CEC7F85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85" name="33">
            <a:extLst>
              <a:ext uri="{FF2B5EF4-FFF2-40B4-BE49-F238E27FC236}">
                <a16:creationId xmlns:a16="http://schemas.microsoft.com/office/drawing/2014/main" id="{046226FB-F346-4F4A-B4C8-E7FC258167B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86" name="34">
            <a:extLst>
              <a:ext uri="{FF2B5EF4-FFF2-40B4-BE49-F238E27FC236}">
                <a16:creationId xmlns:a16="http://schemas.microsoft.com/office/drawing/2014/main" id="{F86B4986-754D-4933-BA4E-69B249FC3B8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87" name="35">
            <a:extLst>
              <a:ext uri="{FF2B5EF4-FFF2-40B4-BE49-F238E27FC236}">
                <a16:creationId xmlns:a16="http://schemas.microsoft.com/office/drawing/2014/main" id="{F1FCA129-65F5-46D2-B156-AB010665B66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88" name="36">
            <a:extLst>
              <a:ext uri="{FF2B5EF4-FFF2-40B4-BE49-F238E27FC236}">
                <a16:creationId xmlns:a16="http://schemas.microsoft.com/office/drawing/2014/main" id="{04310E64-07D7-42B2-9868-9D79ECD919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89" name="37">
            <a:extLst>
              <a:ext uri="{FF2B5EF4-FFF2-40B4-BE49-F238E27FC236}">
                <a16:creationId xmlns:a16="http://schemas.microsoft.com/office/drawing/2014/main" id="{3B83BBF1-9641-4417-A0D1-3B71347B786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90" name="38">
            <a:extLst>
              <a:ext uri="{FF2B5EF4-FFF2-40B4-BE49-F238E27FC236}">
                <a16:creationId xmlns:a16="http://schemas.microsoft.com/office/drawing/2014/main" id="{5B717E55-1509-4C4C-AB08-477595CF2D1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91" name="39">
            <a:extLst>
              <a:ext uri="{FF2B5EF4-FFF2-40B4-BE49-F238E27FC236}">
                <a16:creationId xmlns:a16="http://schemas.microsoft.com/office/drawing/2014/main" id="{7CA77D66-2A41-45C6-88DD-28095D1001F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92" name="40">
            <a:extLst>
              <a:ext uri="{FF2B5EF4-FFF2-40B4-BE49-F238E27FC236}">
                <a16:creationId xmlns:a16="http://schemas.microsoft.com/office/drawing/2014/main" id="{6711354B-8B35-4262-8AFB-F97240C03F4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93" name="41">
            <a:extLst>
              <a:ext uri="{FF2B5EF4-FFF2-40B4-BE49-F238E27FC236}">
                <a16:creationId xmlns:a16="http://schemas.microsoft.com/office/drawing/2014/main" id="{DBEB1370-1361-4B1D-A33D-67C2F979515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94" name="42">
            <a:extLst>
              <a:ext uri="{FF2B5EF4-FFF2-40B4-BE49-F238E27FC236}">
                <a16:creationId xmlns:a16="http://schemas.microsoft.com/office/drawing/2014/main" id="{16446A6F-6C6E-497F-A6DC-F0C239F8187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95" name="43">
            <a:extLst>
              <a:ext uri="{FF2B5EF4-FFF2-40B4-BE49-F238E27FC236}">
                <a16:creationId xmlns:a16="http://schemas.microsoft.com/office/drawing/2014/main" id="{E05F5A8C-7FC3-41DA-8A8E-17A88A4EE8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96" name="44">
            <a:extLst>
              <a:ext uri="{FF2B5EF4-FFF2-40B4-BE49-F238E27FC236}">
                <a16:creationId xmlns:a16="http://schemas.microsoft.com/office/drawing/2014/main" id="{C2707706-9FB5-4188-A3D6-1B6792266A8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97" name="45">
            <a:extLst>
              <a:ext uri="{FF2B5EF4-FFF2-40B4-BE49-F238E27FC236}">
                <a16:creationId xmlns:a16="http://schemas.microsoft.com/office/drawing/2014/main" id="{F24CB9E4-A102-4F2E-A4DF-489CA137601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98" name="46">
            <a:extLst>
              <a:ext uri="{FF2B5EF4-FFF2-40B4-BE49-F238E27FC236}">
                <a16:creationId xmlns:a16="http://schemas.microsoft.com/office/drawing/2014/main" id="{75223D67-EE54-4A14-9F96-4AFB786E22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99" name="47">
            <a:extLst>
              <a:ext uri="{FF2B5EF4-FFF2-40B4-BE49-F238E27FC236}">
                <a16:creationId xmlns:a16="http://schemas.microsoft.com/office/drawing/2014/main" id="{CCE1D7E4-0752-4B91-8A4C-61E2746F04A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00" name="48">
            <a:extLst>
              <a:ext uri="{FF2B5EF4-FFF2-40B4-BE49-F238E27FC236}">
                <a16:creationId xmlns:a16="http://schemas.microsoft.com/office/drawing/2014/main" id="{DE6D18D2-E5FE-4EDC-87FD-E44B78CABD8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01" name="49">
            <a:extLst>
              <a:ext uri="{FF2B5EF4-FFF2-40B4-BE49-F238E27FC236}">
                <a16:creationId xmlns:a16="http://schemas.microsoft.com/office/drawing/2014/main" id="{83E484BD-084F-4431-A969-E6D22AD10C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02" name="50">
            <a:extLst>
              <a:ext uri="{FF2B5EF4-FFF2-40B4-BE49-F238E27FC236}">
                <a16:creationId xmlns:a16="http://schemas.microsoft.com/office/drawing/2014/main" id="{16BCA634-89D9-428D-8104-83BAA89149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03" name="51">
            <a:extLst>
              <a:ext uri="{FF2B5EF4-FFF2-40B4-BE49-F238E27FC236}">
                <a16:creationId xmlns:a16="http://schemas.microsoft.com/office/drawing/2014/main" id="{5253D511-25E6-41F0-808E-9CAB011EC5C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04" name="52">
            <a:extLst>
              <a:ext uri="{FF2B5EF4-FFF2-40B4-BE49-F238E27FC236}">
                <a16:creationId xmlns:a16="http://schemas.microsoft.com/office/drawing/2014/main" id="{B4309476-CEF9-46E3-B33F-C8EC05B4DED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05" name="53">
            <a:extLst>
              <a:ext uri="{FF2B5EF4-FFF2-40B4-BE49-F238E27FC236}">
                <a16:creationId xmlns:a16="http://schemas.microsoft.com/office/drawing/2014/main" id="{E8E7C6FA-5A14-4679-A179-6DD0F85F440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06" name="54">
            <a:extLst>
              <a:ext uri="{FF2B5EF4-FFF2-40B4-BE49-F238E27FC236}">
                <a16:creationId xmlns:a16="http://schemas.microsoft.com/office/drawing/2014/main" id="{52A8F064-45A9-4B89-A7C1-16E4D535C88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07" name="55">
            <a:extLst>
              <a:ext uri="{FF2B5EF4-FFF2-40B4-BE49-F238E27FC236}">
                <a16:creationId xmlns:a16="http://schemas.microsoft.com/office/drawing/2014/main" id="{8DB45D14-58B6-466F-A755-E928E37924B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08" name="56">
            <a:extLst>
              <a:ext uri="{FF2B5EF4-FFF2-40B4-BE49-F238E27FC236}">
                <a16:creationId xmlns:a16="http://schemas.microsoft.com/office/drawing/2014/main" id="{BA6A03AC-A920-4E32-9F5F-674B3FAFDF2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09" name="57">
            <a:extLst>
              <a:ext uri="{FF2B5EF4-FFF2-40B4-BE49-F238E27FC236}">
                <a16:creationId xmlns:a16="http://schemas.microsoft.com/office/drawing/2014/main" id="{06781E77-999B-490D-A645-C111363D5A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10" name="58">
            <a:extLst>
              <a:ext uri="{FF2B5EF4-FFF2-40B4-BE49-F238E27FC236}">
                <a16:creationId xmlns:a16="http://schemas.microsoft.com/office/drawing/2014/main" id="{14C8A014-330C-43F9-ABA4-8DF261E637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11" name="2-59">
            <a:extLst>
              <a:ext uri="{FF2B5EF4-FFF2-40B4-BE49-F238E27FC236}">
                <a16:creationId xmlns:a16="http://schemas.microsoft.com/office/drawing/2014/main" id="{EAAF5BDE-EFFB-4CAB-B856-AE7DB8A94BD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72" name="V4-59">
            <a:extLst>
              <a:ext uri="{FF2B5EF4-FFF2-40B4-BE49-F238E27FC236}">
                <a16:creationId xmlns:a16="http://schemas.microsoft.com/office/drawing/2014/main" id="{4261894A-8845-42BB-832F-0E8CAC31B4B6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436" name="INSTRUCTIE AFBEELDING">
            <a:extLst>
              <a:ext uri="{FF2B5EF4-FFF2-40B4-BE49-F238E27FC236}">
                <a16:creationId xmlns:a16="http://schemas.microsoft.com/office/drawing/2014/main" id="{8E917173-4C30-4C57-929F-267B68E63B82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37" name="Rechthoek 436">
              <a:extLst>
                <a:ext uri="{FF2B5EF4-FFF2-40B4-BE49-F238E27FC236}">
                  <a16:creationId xmlns:a16="http://schemas.microsoft.com/office/drawing/2014/main" id="{61FEED9B-B582-4952-87FF-143A3B41D8F0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38" name="Rechte verbindingslijn 437">
              <a:extLst>
                <a:ext uri="{FF2B5EF4-FFF2-40B4-BE49-F238E27FC236}">
                  <a16:creationId xmlns:a16="http://schemas.microsoft.com/office/drawing/2014/main" id="{CC81C21E-BC52-42C8-A910-2F31CA72E1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39" name="Rechthoek 438">
              <a:extLst>
                <a:ext uri="{FF2B5EF4-FFF2-40B4-BE49-F238E27FC236}">
                  <a16:creationId xmlns:a16="http://schemas.microsoft.com/office/drawing/2014/main" id="{4F6DAB6F-A74C-430B-B39A-E55906025942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40" name="Rechte verbindingslijn 439">
              <a:extLst>
                <a:ext uri="{FF2B5EF4-FFF2-40B4-BE49-F238E27FC236}">
                  <a16:creationId xmlns:a16="http://schemas.microsoft.com/office/drawing/2014/main" id="{07326573-4E22-4473-96B6-DC7CC51F52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1" name="Rechthoek 440">
              <a:extLst>
                <a:ext uri="{FF2B5EF4-FFF2-40B4-BE49-F238E27FC236}">
                  <a16:creationId xmlns:a16="http://schemas.microsoft.com/office/drawing/2014/main" id="{A5C1C8BC-96B5-4165-9225-758B1781E27B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42" name="Rechthoek 441">
              <a:extLst>
                <a:ext uri="{FF2B5EF4-FFF2-40B4-BE49-F238E27FC236}">
                  <a16:creationId xmlns:a16="http://schemas.microsoft.com/office/drawing/2014/main" id="{4A11AC8F-497E-4649-9683-E959F246F449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43" name="Rechthoek 442">
              <a:extLst>
                <a:ext uri="{FF2B5EF4-FFF2-40B4-BE49-F238E27FC236}">
                  <a16:creationId xmlns:a16="http://schemas.microsoft.com/office/drawing/2014/main" id="{6721A433-CA1D-487C-B6BB-2567A3FEDBC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444" name="Rechte verbindingslijn 443">
              <a:extLst>
                <a:ext uri="{FF2B5EF4-FFF2-40B4-BE49-F238E27FC236}">
                  <a16:creationId xmlns:a16="http://schemas.microsoft.com/office/drawing/2014/main" id="{610E5B00-9227-4805-BF01-D08785DA9049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445" name="Gelijkbenige driehoek 444">
              <a:extLst>
                <a:ext uri="{FF2B5EF4-FFF2-40B4-BE49-F238E27FC236}">
                  <a16:creationId xmlns:a16="http://schemas.microsoft.com/office/drawing/2014/main" id="{A4B3CF7A-7A58-4B56-AF11-1087871AA21F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46" name="Rechthoek 445">
              <a:extLst>
                <a:ext uri="{FF2B5EF4-FFF2-40B4-BE49-F238E27FC236}">
                  <a16:creationId xmlns:a16="http://schemas.microsoft.com/office/drawing/2014/main" id="{7806B407-4F2F-4CCB-AB20-6C2E4A25E381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Ovaal 446">
              <a:extLst>
                <a:ext uri="{FF2B5EF4-FFF2-40B4-BE49-F238E27FC236}">
                  <a16:creationId xmlns:a16="http://schemas.microsoft.com/office/drawing/2014/main" id="{32FAAE2D-E489-4103-9EAB-64F34F4063CC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48" name="Vrije vorm: vorm 447">
              <a:extLst>
                <a:ext uri="{FF2B5EF4-FFF2-40B4-BE49-F238E27FC236}">
                  <a16:creationId xmlns:a16="http://schemas.microsoft.com/office/drawing/2014/main" id="{0A7196C5-C36B-41EA-8B4A-770F7022B9C8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49" name="Rechthoek: afgeronde hoeken 448">
              <a:extLst>
                <a:ext uri="{FF2B5EF4-FFF2-40B4-BE49-F238E27FC236}">
                  <a16:creationId xmlns:a16="http://schemas.microsoft.com/office/drawing/2014/main" id="{5961B680-0833-4C47-86A8-1CFEC2F7CDE5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50" name="Rechte verbindingslijn 449">
              <a:extLst>
                <a:ext uri="{FF2B5EF4-FFF2-40B4-BE49-F238E27FC236}">
                  <a16:creationId xmlns:a16="http://schemas.microsoft.com/office/drawing/2014/main" id="{32C76A78-B89E-4EEB-8423-1A6FC8D422C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1" name="Rechte verbindingslijn 450">
              <a:extLst>
                <a:ext uri="{FF2B5EF4-FFF2-40B4-BE49-F238E27FC236}">
                  <a16:creationId xmlns:a16="http://schemas.microsoft.com/office/drawing/2014/main" id="{E0AFA2E8-DE14-48BB-863B-A3058F1845F7}"/>
                </a:ext>
              </a:extLst>
            </p:cNvPr>
            <p:cNvCxnSpPr>
              <a:cxnSpLocks/>
              <a:stCxn id="449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52" name="Rechthoek 451">
              <a:extLst>
                <a:ext uri="{FF2B5EF4-FFF2-40B4-BE49-F238E27FC236}">
                  <a16:creationId xmlns:a16="http://schemas.microsoft.com/office/drawing/2014/main" id="{6AB7E901-BAD3-4291-B367-0434A56DA266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53" name="Rechthoek 452">
              <a:extLst>
                <a:ext uri="{FF2B5EF4-FFF2-40B4-BE49-F238E27FC236}">
                  <a16:creationId xmlns:a16="http://schemas.microsoft.com/office/drawing/2014/main" id="{24D8928E-CC8E-437E-B2EB-7BF3F5014481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54" name="Rechte verbindingslijn 453">
              <a:extLst>
                <a:ext uri="{FF2B5EF4-FFF2-40B4-BE49-F238E27FC236}">
                  <a16:creationId xmlns:a16="http://schemas.microsoft.com/office/drawing/2014/main" id="{F0BCB41C-6371-428C-BBEA-D3F612E695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455" name="Afbeelding 454">
              <a:extLst>
                <a:ext uri="{FF2B5EF4-FFF2-40B4-BE49-F238E27FC236}">
                  <a16:creationId xmlns:a16="http://schemas.microsoft.com/office/drawing/2014/main" id="{5F2C7E73-66CC-477F-A19E-BD451D0B7FC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456" name="Rechthoek 455">
              <a:extLst>
                <a:ext uri="{FF2B5EF4-FFF2-40B4-BE49-F238E27FC236}">
                  <a16:creationId xmlns:a16="http://schemas.microsoft.com/office/drawing/2014/main" id="{ECA12015-D71F-4D02-A9C1-9753E0F22F16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457" name="Rechte verbindingslijn 456">
              <a:extLst>
                <a:ext uri="{FF2B5EF4-FFF2-40B4-BE49-F238E27FC236}">
                  <a16:creationId xmlns:a16="http://schemas.microsoft.com/office/drawing/2014/main" id="{667F2A22-E0C2-4FBC-8468-2A8FF5D028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58" name="Rechthoek 457">
              <a:extLst>
                <a:ext uri="{FF2B5EF4-FFF2-40B4-BE49-F238E27FC236}">
                  <a16:creationId xmlns:a16="http://schemas.microsoft.com/office/drawing/2014/main" id="{9D118551-5B4A-4426-9D8A-97DA3B174466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59" name="Rechthoek 458">
              <a:extLst>
                <a:ext uri="{FF2B5EF4-FFF2-40B4-BE49-F238E27FC236}">
                  <a16:creationId xmlns:a16="http://schemas.microsoft.com/office/drawing/2014/main" id="{3E8F6D44-F9F6-4D35-A1C1-77B37B34586F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460" name="Afbeelding 459">
              <a:extLst>
                <a:ext uri="{FF2B5EF4-FFF2-40B4-BE49-F238E27FC236}">
                  <a16:creationId xmlns:a16="http://schemas.microsoft.com/office/drawing/2014/main" id="{649D7E31-2D53-424F-A294-5DD8A1B1DE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3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50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5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21000"/>
                            </p:stCondLst>
                            <p:childTnLst>
                              <p:par>
                                <p:cTn id="2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9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6" dur="59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80000"/>
                            </p:stCondLst>
                            <p:childTnLst>
                              <p:par>
                                <p:cTn id="38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8" dur="6805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143" grpId="0" animBg="1"/>
      <p:bldP spid="214" grpId="0" animBg="1"/>
      <p:bldP spid="215" grpId="0" animBg="1"/>
      <p:bldP spid="220" grpId="0" animBg="1"/>
      <p:bldP spid="222" grpId="0" animBg="1"/>
      <p:bldP spid="223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7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Netwerktraining | 4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A - SWOESJ">
            <a:extLst>
              <a:ext uri="{FF2B5EF4-FFF2-40B4-BE49-F238E27FC236}">
                <a16:creationId xmlns:a16="http://schemas.microsoft.com/office/drawing/2014/main" id="{F66E33CC-5E16-448E-957B-F54DD9E94D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sp>
        <p:nvSpPr>
          <p:cNvPr id="219" name="V - DRIEHOEK1">
            <a:extLst>
              <a:ext uri="{FF2B5EF4-FFF2-40B4-BE49-F238E27FC236}">
                <a16:creationId xmlns:a16="http://schemas.microsoft.com/office/drawing/2014/main" id="{317E2414-A084-4A5C-9EB6-EB2FD28E9283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A1">
            <a:extLst>
              <a:ext uri="{FF2B5EF4-FFF2-40B4-BE49-F238E27FC236}">
                <a16:creationId xmlns:a16="http://schemas.microsoft.com/office/drawing/2014/main" id="{08EE5868-BD34-4291-9AF0-C946C820F2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de Trainingscoördinator of de persoon die de netwerktraining geeft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Netwerktraining</a:t>
            </a:r>
          </a:p>
        </p:txBody>
      </p:sp>
      <p:sp>
        <p:nvSpPr>
          <p:cNvPr id="221" name="T1">
            <a:extLst>
              <a:ext uri="{FF2B5EF4-FFF2-40B4-BE49-F238E27FC236}">
                <a16:creationId xmlns:a16="http://schemas.microsoft.com/office/drawing/2014/main" id="{F16170AA-5E56-4C73-BCD5-173BC8D8F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4" name="T2">
            <a:extLst>
              <a:ext uri="{FF2B5EF4-FFF2-40B4-BE49-F238E27FC236}">
                <a16:creationId xmlns:a16="http://schemas.microsoft.com/office/drawing/2014/main" id="{E1FD2912-954D-4985-90CE-3D85E480B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800" y="2736000"/>
            <a:ext cx="3240000" cy="39960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accent1"/>
                </a:solidFill>
              </a:rPr>
              <a:t>Trainingscoördinator</a:t>
            </a:r>
          </a:p>
        </p:txBody>
      </p:sp>
      <p:pic>
        <p:nvPicPr>
          <p:cNvPr id="13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102141C8-EFBD-4CE8-BA86-3CE905E11751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33" name="TextBox 82">
            <a:extLst>
              <a:ext uri="{FF2B5EF4-FFF2-40B4-BE49-F238E27FC236}">
                <a16:creationId xmlns:a16="http://schemas.microsoft.com/office/drawing/2014/main" id="{916868A5-3220-4B92-856B-B1602DCB0A8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34" name="TextBox 83">
            <a:extLst>
              <a:ext uri="{FF2B5EF4-FFF2-40B4-BE49-F238E27FC236}">
                <a16:creationId xmlns:a16="http://schemas.microsoft.com/office/drawing/2014/main" id="{AC647BFF-FE31-4D4E-A058-E5B99E798D6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5" name="TextBox 84">
            <a:extLst>
              <a:ext uri="{FF2B5EF4-FFF2-40B4-BE49-F238E27FC236}">
                <a16:creationId xmlns:a16="http://schemas.microsoft.com/office/drawing/2014/main" id="{CFBAEE5C-A3A6-44BF-B33B-6D4EAABB349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6" name="TextBox 85">
            <a:extLst>
              <a:ext uri="{FF2B5EF4-FFF2-40B4-BE49-F238E27FC236}">
                <a16:creationId xmlns:a16="http://schemas.microsoft.com/office/drawing/2014/main" id="{5B7C4D7B-AB94-47B0-B884-30E09518E34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37" name="TextBox 86">
            <a:extLst>
              <a:ext uri="{FF2B5EF4-FFF2-40B4-BE49-F238E27FC236}">
                <a16:creationId xmlns:a16="http://schemas.microsoft.com/office/drawing/2014/main" id="{CF0F5FDD-B501-42DB-8997-25A6D8E6B01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38" name="TextBox 87">
            <a:extLst>
              <a:ext uri="{FF2B5EF4-FFF2-40B4-BE49-F238E27FC236}">
                <a16:creationId xmlns:a16="http://schemas.microsoft.com/office/drawing/2014/main" id="{B3DB7A01-0768-489A-A534-B0523A46848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39" name="TextBox 88">
            <a:extLst>
              <a:ext uri="{FF2B5EF4-FFF2-40B4-BE49-F238E27FC236}">
                <a16:creationId xmlns:a16="http://schemas.microsoft.com/office/drawing/2014/main" id="{D7083B56-E6C8-423A-B362-75F77C1699F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0" name="TextBox 89">
            <a:extLst>
              <a:ext uri="{FF2B5EF4-FFF2-40B4-BE49-F238E27FC236}">
                <a16:creationId xmlns:a16="http://schemas.microsoft.com/office/drawing/2014/main" id="{E1FCA4F6-80AF-400B-93F0-62C0B024C6F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41" name="TextBox 90">
            <a:extLst>
              <a:ext uri="{FF2B5EF4-FFF2-40B4-BE49-F238E27FC236}">
                <a16:creationId xmlns:a16="http://schemas.microsoft.com/office/drawing/2014/main" id="{DD4C6472-EF87-4CD1-A9C0-3DEE2293ED5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42" name="TextBox 91">
            <a:extLst>
              <a:ext uri="{FF2B5EF4-FFF2-40B4-BE49-F238E27FC236}">
                <a16:creationId xmlns:a16="http://schemas.microsoft.com/office/drawing/2014/main" id="{C0823B41-2696-4106-8DE1-A7DDD63B0D9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43" name="TextBox 92">
            <a:extLst>
              <a:ext uri="{FF2B5EF4-FFF2-40B4-BE49-F238E27FC236}">
                <a16:creationId xmlns:a16="http://schemas.microsoft.com/office/drawing/2014/main" id="{F73CC183-F070-4810-A2C9-16C5EA82E94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4" name="TextBox 93">
            <a:extLst>
              <a:ext uri="{FF2B5EF4-FFF2-40B4-BE49-F238E27FC236}">
                <a16:creationId xmlns:a16="http://schemas.microsoft.com/office/drawing/2014/main" id="{B47EA056-0892-463C-B612-325659CA86D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15" name="TextBox 94">
            <a:extLst>
              <a:ext uri="{FF2B5EF4-FFF2-40B4-BE49-F238E27FC236}">
                <a16:creationId xmlns:a16="http://schemas.microsoft.com/office/drawing/2014/main" id="{F9BE0C0D-8F12-4DA5-8690-E990BCE4A40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22" name="TextBox 95">
            <a:extLst>
              <a:ext uri="{FF2B5EF4-FFF2-40B4-BE49-F238E27FC236}">
                <a16:creationId xmlns:a16="http://schemas.microsoft.com/office/drawing/2014/main" id="{E94F463A-7958-49E0-8437-7460E67E9E8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23" name="TextBox 96">
            <a:extLst>
              <a:ext uri="{FF2B5EF4-FFF2-40B4-BE49-F238E27FC236}">
                <a16:creationId xmlns:a16="http://schemas.microsoft.com/office/drawing/2014/main" id="{6AF490A0-27D0-433B-9D5C-CFA1DCCE551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25" name="TextBox 97">
            <a:extLst>
              <a:ext uri="{FF2B5EF4-FFF2-40B4-BE49-F238E27FC236}">
                <a16:creationId xmlns:a16="http://schemas.microsoft.com/office/drawing/2014/main" id="{5BF28581-A5B2-4B4B-ADB7-514DDFFB770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26" name="TextBox 98">
            <a:extLst>
              <a:ext uri="{FF2B5EF4-FFF2-40B4-BE49-F238E27FC236}">
                <a16:creationId xmlns:a16="http://schemas.microsoft.com/office/drawing/2014/main" id="{DD3D4D67-8DE1-44A7-8E48-AAFB5FC0BC4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27" name="TextBox 99">
            <a:extLst>
              <a:ext uri="{FF2B5EF4-FFF2-40B4-BE49-F238E27FC236}">
                <a16:creationId xmlns:a16="http://schemas.microsoft.com/office/drawing/2014/main" id="{4B04CF9C-2499-4C7A-8FE2-DE3B9EC0076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28" name="TextBox 100">
            <a:extLst>
              <a:ext uri="{FF2B5EF4-FFF2-40B4-BE49-F238E27FC236}">
                <a16:creationId xmlns:a16="http://schemas.microsoft.com/office/drawing/2014/main" id="{3C204A59-C6BE-4CBE-B063-A5CC66FC5E4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29" name="TextBox 101">
            <a:extLst>
              <a:ext uri="{FF2B5EF4-FFF2-40B4-BE49-F238E27FC236}">
                <a16:creationId xmlns:a16="http://schemas.microsoft.com/office/drawing/2014/main" id="{C60AF78B-9B73-4035-9877-1827A75E592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30" name="TextBox 102">
            <a:extLst>
              <a:ext uri="{FF2B5EF4-FFF2-40B4-BE49-F238E27FC236}">
                <a16:creationId xmlns:a16="http://schemas.microsoft.com/office/drawing/2014/main" id="{FDEB55A8-9563-4B09-B9E6-B1878556283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31" name="TextBox 103">
            <a:extLst>
              <a:ext uri="{FF2B5EF4-FFF2-40B4-BE49-F238E27FC236}">
                <a16:creationId xmlns:a16="http://schemas.microsoft.com/office/drawing/2014/main" id="{563D1F30-B3EC-4AF8-A35D-B88E5AF9338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32" name="TextBox 104">
            <a:extLst>
              <a:ext uri="{FF2B5EF4-FFF2-40B4-BE49-F238E27FC236}">
                <a16:creationId xmlns:a16="http://schemas.microsoft.com/office/drawing/2014/main" id="{7ECB7D92-DE39-4205-A8E9-86C78136FAB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33" name="TextBox 105">
            <a:extLst>
              <a:ext uri="{FF2B5EF4-FFF2-40B4-BE49-F238E27FC236}">
                <a16:creationId xmlns:a16="http://schemas.microsoft.com/office/drawing/2014/main" id="{A30F99A2-7412-482E-9F57-822E5294207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34" name="TextBox 106">
            <a:extLst>
              <a:ext uri="{FF2B5EF4-FFF2-40B4-BE49-F238E27FC236}">
                <a16:creationId xmlns:a16="http://schemas.microsoft.com/office/drawing/2014/main" id="{2D4CF22A-D42C-4E1C-A8EC-7FFCAD6803F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35" name="TextBox 107">
            <a:extLst>
              <a:ext uri="{FF2B5EF4-FFF2-40B4-BE49-F238E27FC236}">
                <a16:creationId xmlns:a16="http://schemas.microsoft.com/office/drawing/2014/main" id="{DE6E2CE1-369D-416B-A46E-9F511C1345A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36" name="TextBox 108">
            <a:extLst>
              <a:ext uri="{FF2B5EF4-FFF2-40B4-BE49-F238E27FC236}">
                <a16:creationId xmlns:a16="http://schemas.microsoft.com/office/drawing/2014/main" id="{1B3EDAA1-E664-4081-BA94-E4859FD1C86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37" name="TextBox 109">
            <a:extLst>
              <a:ext uri="{FF2B5EF4-FFF2-40B4-BE49-F238E27FC236}">
                <a16:creationId xmlns:a16="http://schemas.microsoft.com/office/drawing/2014/main" id="{E49246D7-DFC7-4270-8092-60AED775293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38" name="TextBox 110">
            <a:extLst>
              <a:ext uri="{FF2B5EF4-FFF2-40B4-BE49-F238E27FC236}">
                <a16:creationId xmlns:a16="http://schemas.microsoft.com/office/drawing/2014/main" id="{737CAD69-F03D-42B4-822B-8F64C0BB50B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39" name="TextBox 111">
            <a:extLst>
              <a:ext uri="{FF2B5EF4-FFF2-40B4-BE49-F238E27FC236}">
                <a16:creationId xmlns:a16="http://schemas.microsoft.com/office/drawing/2014/main" id="{56D94CF9-3B2E-442B-AADF-06E512DB5E2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40" name="TextBox 112">
            <a:extLst>
              <a:ext uri="{FF2B5EF4-FFF2-40B4-BE49-F238E27FC236}">
                <a16:creationId xmlns:a16="http://schemas.microsoft.com/office/drawing/2014/main" id="{F3EAA6E4-80C7-4CB8-A6A3-9CC4DCC5BF7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41" name="TextBox 113">
            <a:extLst>
              <a:ext uri="{FF2B5EF4-FFF2-40B4-BE49-F238E27FC236}">
                <a16:creationId xmlns:a16="http://schemas.microsoft.com/office/drawing/2014/main" id="{2E9F63EC-F3E1-4D21-B369-A44DC79DB71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42" name="TextBox 114">
            <a:extLst>
              <a:ext uri="{FF2B5EF4-FFF2-40B4-BE49-F238E27FC236}">
                <a16:creationId xmlns:a16="http://schemas.microsoft.com/office/drawing/2014/main" id="{B3A9EDE3-B5D1-4318-ABD1-68ABF0E2A7A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43" name="TextBox 115">
            <a:extLst>
              <a:ext uri="{FF2B5EF4-FFF2-40B4-BE49-F238E27FC236}">
                <a16:creationId xmlns:a16="http://schemas.microsoft.com/office/drawing/2014/main" id="{E8075333-302D-4E7F-A33A-95F882FE57B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44" name="TextBox 116">
            <a:extLst>
              <a:ext uri="{FF2B5EF4-FFF2-40B4-BE49-F238E27FC236}">
                <a16:creationId xmlns:a16="http://schemas.microsoft.com/office/drawing/2014/main" id="{42DBD34C-F2D7-419C-998E-89B59ACD58C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45" name="TextBox 117">
            <a:extLst>
              <a:ext uri="{FF2B5EF4-FFF2-40B4-BE49-F238E27FC236}">
                <a16:creationId xmlns:a16="http://schemas.microsoft.com/office/drawing/2014/main" id="{0E2A27A3-EE8A-4E8D-A3CF-6F78E2C1CCD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6" name="TextBox 118">
            <a:extLst>
              <a:ext uri="{FF2B5EF4-FFF2-40B4-BE49-F238E27FC236}">
                <a16:creationId xmlns:a16="http://schemas.microsoft.com/office/drawing/2014/main" id="{D06B2C55-34B7-424E-A6D5-3D874836CD6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47" name="TextBox 119">
            <a:extLst>
              <a:ext uri="{FF2B5EF4-FFF2-40B4-BE49-F238E27FC236}">
                <a16:creationId xmlns:a16="http://schemas.microsoft.com/office/drawing/2014/main" id="{6910B225-1BDF-45AF-BA5B-66B263522E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48" name="TextBox 120">
            <a:extLst>
              <a:ext uri="{FF2B5EF4-FFF2-40B4-BE49-F238E27FC236}">
                <a16:creationId xmlns:a16="http://schemas.microsoft.com/office/drawing/2014/main" id="{294035D3-6F99-4079-915C-12EDD256A64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49" name="TextBox 121">
            <a:extLst>
              <a:ext uri="{FF2B5EF4-FFF2-40B4-BE49-F238E27FC236}">
                <a16:creationId xmlns:a16="http://schemas.microsoft.com/office/drawing/2014/main" id="{642062EC-156D-4763-8024-9561CEF51F1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50" name="TextBox 122">
            <a:extLst>
              <a:ext uri="{FF2B5EF4-FFF2-40B4-BE49-F238E27FC236}">
                <a16:creationId xmlns:a16="http://schemas.microsoft.com/office/drawing/2014/main" id="{B9F2151D-D915-4186-9F3C-3435578BD87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51" name="TextBox 123">
            <a:extLst>
              <a:ext uri="{FF2B5EF4-FFF2-40B4-BE49-F238E27FC236}">
                <a16:creationId xmlns:a16="http://schemas.microsoft.com/office/drawing/2014/main" id="{89931FD1-96BF-4BB3-AB02-00B00D06AB7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52" name="TextBox 124">
            <a:extLst>
              <a:ext uri="{FF2B5EF4-FFF2-40B4-BE49-F238E27FC236}">
                <a16:creationId xmlns:a16="http://schemas.microsoft.com/office/drawing/2014/main" id="{98374031-2080-4CDF-BD1E-614E3D97262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53" name="TextBox 125">
            <a:extLst>
              <a:ext uri="{FF2B5EF4-FFF2-40B4-BE49-F238E27FC236}">
                <a16:creationId xmlns:a16="http://schemas.microsoft.com/office/drawing/2014/main" id="{3E1E5FD6-EF4B-4702-9103-2CCD7281DEA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54" name="TextBox 126">
            <a:extLst>
              <a:ext uri="{FF2B5EF4-FFF2-40B4-BE49-F238E27FC236}">
                <a16:creationId xmlns:a16="http://schemas.microsoft.com/office/drawing/2014/main" id="{E3844780-2DD2-454A-8D85-70AFAE3EE47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55" name="TextBox 127">
            <a:extLst>
              <a:ext uri="{FF2B5EF4-FFF2-40B4-BE49-F238E27FC236}">
                <a16:creationId xmlns:a16="http://schemas.microsoft.com/office/drawing/2014/main" id="{9108AD0E-6C47-4E17-938D-44F4089D287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56" name="TextBox 128">
            <a:extLst>
              <a:ext uri="{FF2B5EF4-FFF2-40B4-BE49-F238E27FC236}">
                <a16:creationId xmlns:a16="http://schemas.microsoft.com/office/drawing/2014/main" id="{71DC68FD-5953-42A1-AC4E-53B75525089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57" name="TextBox 129">
            <a:extLst>
              <a:ext uri="{FF2B5EF4-FFF2-40B4-BE49-F238E27FC236}">
                <a16:creationId xmlns:a16="http://schemas.microsoft.com/office/drawing/2014/main" id="{80A0E549-B5B7-476E-9704-794F4F71EAB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58" name="TextBox 130">
            <a:extLst>
              <a:ext uri="{FF2B5EF4-FFF2-40B4-BE49-F238E27FC236}">
                <a16:creationId xmlns:a16="http://schemas.microsoft.com/office/drawing/2014/main" id="{2236DF7F-8F89-4CF3-A8CD-E073D363D05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59" name="TextBox 131">
            <a:extLst>
              <a:ext uri="{FF2B5EF4-FFF2-40B4-BE49-F238E27FC236}">
                <a16:creationId xmlns:a16="http://schemas.microsoft.com/office/drawing/2014/main" id="{EC3B3BAC-32A5-4B60-839C-6C8AA6EC506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60" name="TextBox 132">
            <a:extLst>
              <a:ext uri="{FF2B5EF4-FFF2-40B4-BE49-F238E27FC236}">
                <a16:creationId xmlns:a16="http://schemas.microsoft.com/office/drawing/2014/main" id="{940FAE80-6D09-4F1F-83C0-ABA595589B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61" name="TextBox 133">
            <a:extLst>
              <a:ext uri="{FF2B5EF4-FFF2-40B4-BE49-F238E27FC236}">
                <a16:creationId xmlns:a16="http://schemas.microsoft.com/office/drawing/2014/main" id="{D3D7375F-D1F9-499D-B3EF-49FE6737BCC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62" name="TextBox 134">
            <a:extLst>
              <a:ext uri="{FF2B5EF4-FFF2-40B4-BE49-F238E27FC236}">
                <a16:creationId xmlns:a16="http://schemas.microsoft.com/office/drawing/2014/main" id="{1752284B-C213-45F4-A183-6756435F24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63" name="TextBox 135">
            <a:extLst>
              <a:ext uri="{FF2B5EF4-FFF2-40B4-BE49-F238E27FC236}">
                <a16:creationId xmlns:a16="http://schemas.microsoft.com/office/drawing/2014/main" id="{470008E4-6622-4995-BD09-2F7CFD44D0C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64" name="TextBox 136">
            <a:extLst>
              <a:ext uri="{FF2B5EF4-FFF2-40B4-BE49-F238E27FC236}">
                <a16:creationId xmlns:a16="http://schemas.microsoft.com/office/drawing/2014/main" id="{0D7B58C9-11AB-4BF5-B17E-3409F97DC5B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65" name="TextBox 137">
            <a:extLst>
              <a:ext uri="{FF2B5EF4-FFF2-40B4-BE49-F238E27FC236}">
                <a16:creationId xmlns:a16="http://schemas.microsoft.com/office/drawing/2014/main" id="{31E46311-4F7B-49E2-9456-61BCE97E39F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66" name="TextBox 138">
            <a:extLst>
              <a:ext uri="{FF2B5EF4-FFF2-40B4-BE49-F238E27FC236}">
                <a16:creationId xmlns:a16="http://schemas.microsoft.com/office/drawing/2014/main" id="{691B1F5E-ED8F-4CF0-BD8E-78AF496A917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67" name="TextBox 139">
            <a:extLst>
              <a:ext uri="{FF2B5EF4-FFF2-40B4-BE49-F238E27FC236}">
                <a16:creationId xmlns:a16="http://schemas.microsoft.com/office/drawing/2014/main" id="{A7AE61B7-5A8E-4208-88FF-53761AFB0B1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68" name="TextBox 140">
            <a:extLst>
              <a:ext uri="{FF2B5EF4-FFF2-40B4-BE49-F238E27FC236}">
                <a16:creationId xmlns:a16="http://schemas.microsoft.com/office/drawing/2014/main" id="{C961DF8C-257B-471B-8585-B0B0B906AEB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69" name="TextBox 141">
            <a:extLst>
              <a:ext uri="{FF2B5EF4-FFF2-40B4-BE49-F238E27FC236}">
                <a16:creationId xmlns:a16="http://schemas.microsoft.com/office/drawing/2014/main" id="{9132B0C2-3AC9-47E0-A1CE-CE0D92A22D4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70" name="TextBox 146-1">
            <a:extLst>
              <a:ext uri="{FF2B5EF4-FFF2-40B4-BE49-F238E27FC236}">
                <a16:creationId xmlns:a16="http://schemas.microsoft.com/office/drawing/2014/main" id="{7592C592-0A11-4BB9-8F85-A7C5B82DC924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71" name="TextBox 146">
            <a:extLst>
              <a:ext uri="{FF2B5EF4-FFF2-40B4-BE49-F238E27FC236}">
                <a16:creationId xmlns:a16="http://schemas.microsoft.com/office/drawing/2014/main" id="{69AFDF67-8F96-42A8-945B-2D057E7C356D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72" name="TextBox 147">
            <a:extLst>
              <a:ext uri="{FF2B5EF4-FFF2-40B4-BE49-F238E27FC236}">
                <a16:creationId xmlns:a16="http://schemas.microsoft.com/office/drawing/2014/main" id="{FA20B51A-A4A6-4233-9B16-5C8066CCE98E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73" name="TextBox 148">
            <a:extLst>
              <a:ext uri="{FF2B5EF4-FFF2-40B4-BE49-F238E27FC236}">
                <a16:creationId xmlns:a16="http://schemas.microsoft.com/office/drawing/2014/main" id="{6DDDBF52-8598-408B-8796-89571CCDDA1A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grpSp>
        <p:nvGrpSpPr>
          <p:cNvPr id="275" name="Groep 274">
            <a:extLst>
              <a:ext uri="{FF2B5EF4-FFF2-40B4-BE49-F238E27FC236}">
                <a16:creationId xmlns:a16="http://schemas.microsoft.com/office/drawing/2014/main" id="{993C019A-690B-4550-A780-404BD8E19780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76" name="Vrije vorm: vorm 275">
              <a:extLst>
                <a:ext uri="{FF2B5EF4-FFF2-40B4-BE49-F238E27FC236}">
                  <a16:creationId xmlns:a16="http://schemas.microsoft.com/office/drawing/2014/main" id="{F1112682-2BA4-4A65-A9C2-B314A0FB809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77" name="Gelijkbenige driehoek 1">
              <a:extLst>
                <a:ext uri="{FF2B5EF4-FFF2-40B4-BE49-F238E27FC236}">
                  <a16:creationId xmlns:a16="http://schemas.microsoft.com/office/drawing/2014/main" id="{950B101B-B699-40D2-BD75-FFD712515B7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78" name="Groep 277">
            <a:extLst>
              <a:ext uri="{FF2B5EF4-FFF2-40B4-BE49-F238E27FC236}">
                <a16:creationId xmlns:a16="http://schemas.microsoft.com/office/drawing/2014/main" id="{F4DD6477-4D6E-40DF-B9B6-6A1A8667F1E8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79" name="Vrije vorm: vorm 278">
              <a:extLst>
                <a:ext uri="{FF2B5EF4-FFF2-40B4-BE49-F238E27FC236}">
                  <a16:creationId xmlns:a16="http://schemas.microsoft.com/office/drawing/2014/main" id="{262596D6-906E-48DC-88CE-B27883746DB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0" name="Gelijkbenige driehoek 1">
              <a:extLst>
                <a:ext uri="{FF2B5EF4-FFF2-40B4-BE49-F238E27FC236}">
                  <a16:creationId xmlns:a16="http://schemas.microsoft.com/office/drawing/2014/main" id="{662BE4A1-FE09-4793-A933-7767DD4F4F51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1" name="I-ZANDLOPER">
            <a:extLst>
              <a:ext uri="{FF2B5EF4-FFF2-40B4-BE49-F238E27FC236}">
                <a16:creationId xmlns:a16="http://schemas.microsoft.com/office/drawing/2014/main" id="{65CFFD68-4960-4F20-85EF-BB46FD45F993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82" name="T - SEC">
            <a:extLst>
              <a:ext uri="{FF2B5EF4-FFF2-40B4-BE49-F238E27FC236}">
                <a16:creationId xmlns:a16="http://schemas.microsoft.com/office/drawing/2014/main" id="{337E06CD-4D3B-4660-9F92-D8B0DCB8FEFD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283" name="TextBox 145">
            <a:extLst>
              <a:ext uri="{FF2B5EF4-FFF2-40B4-BE49-F238E27FC236}">
                <a16:creationId xmlns:a16="http://schemas.microsoft.com/office/drawing/2014/main" id="{BD5BBA1D-499A-46CC-B691-44CF5942DF80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284" name="00">
            <a:extLst>
              <a:ext uri="{FF2B5EF4-FFF2-40B4-BE49-F238E27FC236}">
                <a16:creationId xmlns:a16="http://schemas.microsoft.com/office/drawing/2014/main" id="{3B9D6576-45CF-494D-9668-5ED2E666B2A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85" name="1">
            <a:extLst>
              <a:ext uri="{FF2B5EF4-FFF2-40B4-BE49-F238E27FC236}">
                <a16:creationId xmlns:a16="http://schemas.microsoft.com/office/drawing/2014/main" id="{F2F3D015-E5B3-4D4B-BE0E-A722D840FCF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86" name="2">
            <a:extLst>
              <a:ext uri="{FF2B5EF4-FFF2-40B4-BE49-F238E27FC236}">
                <a16:creationId xmlns:a16="http://schemas.microsoft.com/office/drawing/2014/main" id="{FF0272B3-7908-4D9D-868B-64B9760CAFD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87" name="3">
            <a:extLst>
              <a:ext uri="{FF2B5EF4-FFF2-40B4-BE49-F238E27FC236}">
                <a16:creationId xmlns:a16="http://schemas.microsoft.com/office/drawing/2014/main" id="{C985715C-AC45-4A15-8852-75FD38AD691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88" name="4">
            <a:extLst>
              <a:ext uri="{FF2B5EF4-FFF2-40B4-BE49-F238E27FC236}">
                <a16:creationId xmlns:a16="http://schemas.microsoft.com/office/drawing/2014/main" id="{EF250E12-09F5-451A-BDD5-9CB22B5A603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89" name="5">
            <a:extLst>
              <a:ext uri="{FF2B5EF4-FFF2-40B4-BE49-F238E27FC236}">
                <a16:creationId xmlns:a16="http://schemas.microsoft.com/office/drawing/2014/main" id="{FF93202C-87C8-43A2-9955-3D2CB0FDEC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90" name="6">
            <a:extLst>
              <a:ext uri="{FF2B5EF4-FFF2-40B4-BE49-F238E27FC236}">
                <a16:creationId xmlns:a16="http://schemas.microsoft.com/office/drawing/2014/main" id="{5C9097BB-CD70-461D-939E-29EC3E38D4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91" name="7">
            <a:extLst>
              <a:ext uri="{FF2B5EF4-FFF2-40B4-BE49-F238E27FC236}">
                <a16:creationId xmlns:a16="http://schemas.microsoft.com/office/drawing/2014/main" id="{819AA481-3964-4F86-AB97-52C9EC97A41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92" name="8">
            <a:extLst>
              <a:ext uri="{FF2B5EF4-FFF2-40B4-BE49-F238E27FC236}">
                <a16:creationId xmlns:a16="http://schemas.microsoft.com/office/drawing/2014/main" id="{6BFED38A-3E5F-4A22-AAD5-80A111FE816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93" name="9">
            <a:extLst>
              <a:ext uri="{FF2B5EF4-FFF2-40B4-BE49-F238E27FC236}">
                <a16:creationId xmlns:a16="http://schemas.microsoft.com/office/drawing/2014/main" id="{6748483C-5D8C-4A40-8602-1B60443C7A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94" name="10">
            <a:extLst>
              <a:ext uri="{FF2B5EF4-FFF2-40B4-BE49-F238E27FC236}">
                <a16:creationId xmlns:a16="http://schemas.microsoft.com/office/drawing/2014/main" id="{B6D28033-5E71-4E9E-A0FA-43237939AC6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95" name="11">
            <a:extLst>
              <a:ext uri="{FF2B5EF4-FFF2-40B4-BE49-F238E27FC236}">
                <a16:creationId xmlns:a16="http://schemas.microsoft.com/office/drawing/2014/main" id="{E7F78495-6CF6-4123-833C-0508371D3F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96" name="12">
            <a:extLst>
              <a:ext uri="{FF2B5EF4-FFF2-40B4-BE49-F238E27FC236}">
                <a16:creationId xmlns:a16="http://schemas.microsoft.com/office/drawing/2014/main" id="{34A3F297-8FB1-4002-AC80-4BA9460BF84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97" name="13">
            <a:extLst>
              <a:ext uri="{FF2B5EF4-FFF2-40B4-BE49-F238E27FC236}">
                <a16:creationId xmlns:a16="http://schemas.microsoft.com/office/drawing/2014/main" id="{85436E19-3331-4F95-9935-E85EA872D9C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98" name="14">
            <a:extLst>
              <a:ext uri="{FF2B5EF4-FFF2-40B4-BE49-F238E27FC236}">
                <a16:creationId xmlns:a16="http://schemas.microsoft.com/office/drawing/2014/main" id="{087271C9-7DDC-4799-9258-C1167D7D58D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99" name="15">
            <a:extLst>
              <a:ext uri="{FF2B5EF4-FFF2-40B4-BE49-F238E27FC236}">
                <a16:creationId xmlns:a16="http://schemas.microsoft.com/office/drawing/2014/main" id="{1FD1E294-614A-45B3-9943-2D788859FF6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00" name="16">
            <a:extLst>
              <a:ext uri="{FF2B5EF4-FFF2-40B4-BE49-F238E27FC236}">
                <a16:creationId xmlns:a16="http://schemas.microsoft.com/office/drawing/2014/main" id="{D4F6322F-8D4C-441D-9E13-59895BFA293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01" name="17">
            <a:extLst>
              <a:ext uri="{FF2B5EF4-FFF2-40B4-BE49-F238E27FC236}">
                <a16:creationId xmlns:a16="http://schemas.microsoft.com/office/drawing/2014/main" id="{AEEF8079-E6E1-44F9-874C-87FEFE97FA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02" name="18">
            <a:extLst>
              <a:ext uri="{FF2B5EF4-FFF2-40B4-BE49-F238E27FC236}">
                <a16:creationId xmlns:a16="http://schemas.microsoft.com/office/drawing/2014/main" id="{8E4E893E-AB55-44F0-ABD4-5EC422AC17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03" name="19">
            <a:extLst>
              <a:ext uri="{FF2B5EF4-FFF2-40B4-BE49-F238E27FC236}">
                <a16:creationId xmlns:a16="http://schemas.microsoft.com/office/drawing/2014/main" id="{222674FF-2B43-467B-AE70-4C6A96650DF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04" name="20">
            <a:extLst>
              <a:ext uri="{FF2B5EF4-FFF2-40B4-BE49-F238E27FC236}">
                <a16:creationId xmlns:a16="http://schemas.microsoft.com/office/drawing/2014/main" id="{BA2A0A73-60CC-4227-89FD-79F85343920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05" name="21">
            <a:extLst>
              <a:ext uri="{FF2B5EF4-FFF2-40B4-BE49-F238E27FC236}">
                <a16:creationId xmlns:a16="http://schemas.microsoft.com/office/drawing/2014/main" id="{FA2326A5-B169-4B41-80BB-1E9958435C0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06" name="22">
            <a:extLst>
              <a:ext uri="{FF2B5EF4-FFF2-40B4-BE49-F238E27FC236}">
                <a16:creationId xmlns:a16="http://schemas.microsoft.com/office/drawing/2014/main" id="{50776E9C-D490-4130-89C1-FFCB22ACA09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07" name="23">
            <a:extLst>
              <a:ext uri="{FF2B5EF4-FFF2-40B4-BE49-F238E27FC236}">
                <a16:creationId xmlns:a16="http://schemas.microsoft.com/office/drawing/2014/main" id="{29F4C4AB-5201-42E2-82D5-BE939D035E9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08" name="24">
            <a:extLst>
              <a:ext uri="{FF2B5EF4-FFF2-40B4-BE49-F238E27FC236}">
                <a16:creationId xmlns:a16="http://schemas.microsoft.com/office/drawing/2014/main" id="{AE0DFF78-3202-4304-8719-D7E6F530F75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09" name="25">
            <a:extLst>
              <a:ext uri="{FF2B5EF4-FFF2-40B4-BE49-F238E27FC236}">
                <a16:creationId xmlns:a16="http://schemas.microsoft.com/office/drawing/2014/main" id="{61C3CE37-31CA-4C84-9C7C-CCE3FCE4F23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10" name="26">
            <a:extLst>
              <a:ext uri="{FF2B5EF4-FFF2-40B4-BE49-F238E27FC236}">
                <a16:creationId xmlns:a16="http://schemas.microsoft.com/office/drawing/2014/main" id="{42252293-A0A5-4289-A0DE-B954332C9E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11" name="27">
            <a:extLst>
              <a:ext uri="{FF2B5EF4-FFF2-40B4-BE49-F238E27FC236}">
                <a16:creationId xmlns:a16="http://schemas.microsoft.com/office/drawing/2014/main" id="{074FDBA2-4B4C-469B-9C2E-24F3EA1458C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12" name="28">
            <a:extLst>
              <a:ext uri="{FF2B5EF4-FFF2-40B4-BE49-F238E27FC236}">
                <a16:creationId xmlns:a16="http://schemas.microsoft.com/office/drawing/2014/main" id="{932497D0-428D-4006-81EA-9C69F152F96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13" name="29">
            <a:extLst>
              <a:ext uri="{FF2B5EF4-FFF2-40B4-BE49-F238E27FC236}">
                <a16:creationId xmlns:a16="http://schemas.microsoft.com/office/drawing/2014/main" id="{6CCCBDE5-7510-4794-8E9C-5521782480C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14" name="30">
            <a:extLst>
              <a:ext uri="{FF2B5EF4-FFF2-40B4-BE49-F238E27FC236}">
                <a16:creationId xmlns:a16="http://schemas.microsoft.com/office/drawing/2014/main" id="{068EE13B-ECDB-4246-86D9-9C9355F42D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15" name="31">
            <a:extLst>
              <a:ext uri="{FF2B5EF4-FFF2-40B4-BE49-F238E27FC236}">
                <a16:creationId xmlns:a16="http://schemas.microsoft.com/office/drawing/2014/main" id="{034DCD33-0508-43A9-84F6-125CE57EC7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16" name="32">
            <a:extLst>
              <a:ext uri="{FF2B5EF4-FFF2-40B4-BE49-F238E27FC236}">
                <a16:creationId xmlns:a16="http://schemas.microsoft.com/office/drawing/2014/main" id="{F3FBCC3B-A569-48CA-9FB6-DF0B487419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17" name="33">
            <a:extLst>
              <a:ext uri="{FF2B5EF4-FFF2-40B4-BE49-F238E27FC236}">
                <a16:creationId xmlns:a16="http://schemas.microsoft.com/office/drawing/2014/main" id="{E09681CC-F9F5-490F-8127-E6B98D59611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18" name="34">
            <a:extLst>
              <a:ext uri="{FF2B5EF4-FFF2-40B4-BE49-F238E27FC236}">
                <a16:creationId xmlns:a16="http://schemas.microsoft.com/office/drawing/2014/main" id="{7F7176C6-DBE1-4073-A5EA-18F6513A5C4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19" name="35">
            <a:extLst>
              <a:ext uri="{FF2B5EF4-FFF2-40B4-BE49-F238E27FC236}">
                <a16:creationId xmlns:a16="http://schemas.microsoft.com/office/drawing/2014/main" id="{D7F3F19E-EFD3-45A3-AAAD-304C4BB350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20" name="36">
            <a:extLst>
              <a:ext uri="{FF2B5EF4-FFF2-40B4-BE49-F238E27FC236}">
                <a16:creationId xmlns:a16="http://schemas.microsoft.com/office/drawing/2014/main" id="{7653C7D5-FC5E-4C33-8C61-6E82A1EB053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21" name="37">
            <a:extLst>
              <a:ext uri="{FF2B5EF4-FFF2-40B4-BE49-F238E27FC236}">
                <a16:creationId xmlns:a16="http://schemas.microsoft.com/office/drawing/2014/main" id="{2BEDFF75-E1FF-4329-B744-A93C1FD4F4E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22" name="38">
            <a:extLst>
              <a:ext uri="{FF2B5EF4-FFF2-40B4-BE49-F238E27FC236}">
                <a16:creationId xmlns:a16="http://schemas.microsoft.com/office/drawing/2014/main" id="{66CA67A1-FCC7-4DB2-B120-885EB0EC71D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23" name="39">
            <a:extLst>
              <a:ext uri="{FF2B5EF4-FFF2-40B4-BE49-F238E27FC236}">
                <a16:creationId xmlns:a16="http://schemas.microsoft.com/office/drawing/2014/main" id="{CA0BD720-6200-4F87-8D1F-88B540FE39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24" name="40">
            <a:extLst>
              <a:ext uri="{FF2B5EF4-FFF2-40B4-BE49-F238E27FC236}">
                <a16:creationId xmlns:a16="http://schemas.microsoft.com/office/drawing/2014/main" id="{29207394-524C-4B4A-BB91-9A0B853B848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25" name="41">
            <a:extLst>
              <a:ext uri="{FF2B5EF4-FFF2-40B4-BE49-F238E27FC236}">
                <a16:creationId xmlns:a16="http://schemas.microsoft.com/office/drawing/2014/main" id="{58997148-3C0F-4F4B-A1EA-9E1F4507C02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26" name="42">
            <a:extLst>
              <a:ext uri="{FF2B5EF4-FFF2-40B4-BE49-F238E27FC236}">
                <a16:creationId xmlns:a16="http://schemas.microsoft.com/office/drawing/2014/main" id="{6D941C3A-E969-4291-A038-DCDAA79C23F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27" name="43">
            <a:extLst>
              <a:ext uri="{FF2B5EF4-FFF2-40B4-BE49-F238E27FC236}">
                <a16:creationId xmlns:a16="http://schemas.microsoft.com/office/drawing/2014/main" id="{2B48180C-D2D3-49B9-8EA5-A71599C0899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28" name="44">
            <a:extLst>
              <a:ext uri="{FF2B5EF4-FFF2-40B4-BE49-F238E27FC236}">
                <a16:creationId xmlns:a16="http://schemas.microsoft.com/office/drawing/2014/main" id="{59D58189-0AC3-4790-B8D5-E3162CB89D0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29" name="45">
            <a:extLst>
              <a:ext uri="{FF2B5EF4-FFF2-40B4-BE49-F238E27FC236}">
                <a16:creationId xmlns:a16="http://schemas.microsoft.com/office/drawing/2014/main" id="{D3046EE4-F549-45CF-8AFD-F5CDF6668E5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30" name="46">
            <a:extLst>
              <a:ext uri="{FF2B5EF4-FFF2-40B4-BE49-F238E27FC236}">
                <a16:creationId xmlns:a16="http://schemas.microsoft.com/office/drawing/2014/main" id="{DBB91E47-35B9-482E-9FA6-8D07402C629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31" name="47">
            <a:extLst>
              <a:ext uri="{FF2B5EF4-FFF2-40B4-BE49-F238E27FC236}">
                <a16:creationId xmlns:a16="http://schemas.microsoft.com/office/drawing/2014/main" id="{73809E35-D05E-451B-965A-F62D4EE21D4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32" name="48">
            <a:extLst>
              <a:ext uri="{FF2B5EF4-FFF2-40B4-BE49-F238E27FC236}">
                <a16:creationId xmlns:a16="http://schemas.microsoft.com/office/drawing/2014/main" id="{8B896FB1-AB63-47F9-AF01-9BFA6CAD72F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33" name="49">
            <a:extLst>
              <a:ext uri="{FF2B5EF4-FFF2-40B4-BE49-F238E27FC236}">
                <a16:creationId xmlns:a16="http://schemas.microsoft.com/office/drawing/2014/main" id="{DF35266C-321B-47B2-9D92-845057D310A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34" name="50">
            <a:extLst>
              <a:ext uri="{FF2B5EF4-FFF2-40B4-BE49-F238E27FC236}">
                <a16:creationId xmlns:a16="http://schemas.microsoft.com/office/drawing/2014/main" id="{406019DC-192F-49F1-88A6-B4846E788FC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35" name="51">
            <a:extLst>
              <a:ext uri="{FF2B5EF4-FFF2-40B4-BE49-F238E27FC236}">
                <a16:creationId xmlns:a16="http://schemas.microsoft.com/office/drawing/2014/main" id="{2C196B01-1F94-4382-BB18-CB4B736E5A9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36" name="52">
            <a:extLst>
              <a:ext uri="{FF2B5EF4-FFF2-40B4-BE49-F238E27FC236}">
                <a16:creationId xmlns:a16="http://schemas.microsoft.com/office/drawing/2014/main" id="{FBEE376C-E7D1-4AC7-8F44-4D9EF624DD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37" name="53">
            <a:extLst>
              <a:ext uri="{FF2B5EF4-FFF2-40B4-BE49-F238E27FC236}">
                <a16:creationId xmlns:a16="http://schemas.microsoft.com/office/drawing/2014/main" id="{6E161CA8-836F-47EB-BB62-BBC1833C1F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38" name="54">
            <a:extLst>
              <a:ext uri="{FF2B5EF4-FFF2-40B4-BE49-F238E27FC236}">
                <a16:creationId xmlns:a16="http://schemas.microsoft.com/office/drawing/2014/main" id="{D1E96EB5-E677-4365-8309-D585D9E651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39" name="55">
            <a:extLst>
              <a:ext uri="{FF2B5EF4-FFF2-40B4-BE49-F238E27FC236}">
                <a16:creationId xmlns:a16="http://schemas.microsoft.com/office/drawing/2014/main" id="{714B0A51-72E1-45F3-AAA1-AD12B88F13C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40" name="56">
            <a:extLst>
              <a:ext uri="{FF2B5EF4-FFF2-40B4-BE49-F238E27FC236}">
                <a16:creationId xmlns:a16="http://schemas.microsoft.com/office/drawing/2014/main" id="{99AC6557-76B7-462F-8CC5-43622F6FB40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41" name="57">
            <a:extLst>
              <a:ext uri="{FF2B5EF4-FFF2-40B4-BE49-F238E27FC236}">
                <a16:creationId xmlns:a16="http://schemas.microsoft.com/office/drawing/2014/main" id="{48FBE1A6-FAA2-429D-8797-3A1F45638D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42" name="58">
            <a:extLst>
              <a:ext uri="{FF2B5EF4-FFF2-40B4-BE49-F238E27FC236}">
                <a16:creationId xmlns:a16="http://schemas.microsoft.com/office/drawing/2014/main" id="{1FF32741-AEA7-490B-9F7E-44531B21E8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43" name="1-59">
            <a:extLst>
              <a:ext uri="{FF2B5EF4-FFF2-40B4-BE49-F238E27FC236}">
                <a16:creationId xmlns:a16="http://schemas.microsoft.com/office/drawing/2014/main" id="{1DFA77BC-6BE9-458F-9639-D5CBE0C8F4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44" name="00">
            <a:extLst>
              <a:ext uri="{FF2B5EF4-FFF2-40B4-BE49-F238E27FC236}">
                <a16:creationId xmlns:a16="http://schemas.microsoft.com/office/drawing/2014/main" id="{76F18FEC-7A42-44D0-A69B-B3F4824212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45" name="1">
            <a:extLst>
              <a:ext uri="{FF2B5EF4-FFF2-40B4-BE49-F238E27FC236}">
                <a16:creationId xmlns:a16="http://schemas.microsoft.com/office/drawing/2014/main" id="{D485D86F-553F-4D62-B0BB-FBE9C165E3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46" name="2">
            <a:extLst>
              <a:ext uri="{FF2B5EF4-FFF2-40B4-BE49-F238E27FC236}">
                <a16:creationId xmlns:a16="http://schemas.microsoft.com/office/drawing/2014/main" id="{988F6D9E-5DE7-4294-A03D-5E7D4D044AB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47" name="3">
            <a:extLst>
              <a:ext uri="{FF2B5EF4-FFF2-40B4-BE49-F238E27FC236}">
                <a16:creationId xmlns:a16="http://schemas.microsoft.com/office/drawing/2014/main" id="{457F37ED-3A94-4735-BD87-0C9830CA46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48" name="4">
            <a:extLst>
              <a:ext uri="{FF2B5EF4-FFF2-40B4-BE49-F238E27FC236}">
                <a16:creationId xmlns:a16="http://schemas.microsoft.com/office/drawing/2014/main" id="{71CD21A1-5112-439D-9B44-878F4559ACD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49" name="5">
            <a:extLst>
              <a:ext uri="{FF2B5EF4-FFF2-40B4-BE49-F238E27FC236}">
                <a16:creationId xmlns:a16="http://schemas.microsoft.com/office/drawing/2014/main" id="{9BBAB756-1B80-4A4B-968F-55FD8402AA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50" name="6">
            <a:extLst>
              <a:ext uri="{FF2B5EF4-FFF2-40B4-BE49-F238E27FC236}">
                <a16:creationId xmlns:a16="http://schemas.microsoft.com/office/drawing/2014/main" id="{BB4CF301-F1FC-472A-A050-1DE1F890B9D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51" name="7">
            <a:extLst>
              <a:ext uri="{FF2B5EF4-FFF2-40B4-BE49-F238E27FC236}">
                <a16:creationId xmlns:a16="http://schemas.microsoft.com/office/drawing/2014/main" id="{4CC59C2F-1A2C-48D1-A339-1AA0F841C5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52" name="8">
            <a:extLst>
              <a:ext uri="{FF2B5EF4-FFF2-40B4-BE49-F238E27FC236}">
                <a16:creationId xmlns:a16="http://schemas.microsoft.com/office/drawing/2014/main" id="{4AB637EF-15BE-485F-BC50-C16D3BED521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53" name="9">
            <a:extLst>
              <a:ext uri="{FF2B5EF4-FFF2-40B4-BE49-F238E27FC236}">
                <a16:creationId xmlns:a16="http://schemas.microsoft.com/office/drawing/2014/main" id="{740CF25D-7500-40E1-9E82-ECF977577E7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54" name="10">
            <a:extLst>
              <a:ext uri="{FF2B5EF4-FFF2-40B4-BE49-F238E27FC236}">
                <a16:creationId xmlns:a16="http://schemas.microsoft.com/office/drawing/2014/main" id="{398170DE-10A0-4656-9C9E-7C2F77BCE82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55" name="11">
            <a:extLst>
              <a:ext uri="{FF2B5EF4-FFF2-40B4-BE49-F238E27FC236}">
                <a16:creationId xmlns:a16="http://schemas.microsoft.com/office/drawing/2014/main" id="{3339FB4D-58F7-424C-9BBE-2064DBF1CA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56" name="12">
            <a:extLst>
              <a:ext uri="{FF2B5EF4-FFF2-40B4-BE49-F238E27FC236}">
                <a16:creationId xmlns:a16="http://schemas.microsoft.com/office/drawing/2014/main" id="{AFB612CC-5292-438D-8A14-C3FF8C009B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57" name="13">
            <a:extLst>
              <a:ext uri="{FF2B5EF4-FFF2-40B4-BE49-F238E27FC236}">
                <a16:creationId xmlns:a16="http://schemas.microsoft.com/office/drawing/2014/main" id="{543DD8F9-D248-40F9-A49D-BBC1995D87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58" name="14">
            <a:extLst>
              <a:ext uri="{FF2B5EF4-FFF2-40B4-BE49-F238E27FC236}">
                <a16:creationId xmlns:a16="http://schemas.microsoft.com/office/drawing/2014/main" id="{AEE72C12-1267-4BFC-A1A3-6808B6B3E7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59" name="15">
            <a:extLst>
              <a:ext uri="{FF2B5EF4-FFF2-40B4-BE49-F238E27FC236}">
                <a16:creationId xmlns:a16="http://schemas.microsoft.com/office/drawing/2014/main" id="{5DFE2C5C-7EF8-43D1-97A6-2C0B3BF00D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60" name="16">
            <a:extLst>
              <a:ext uri="{FF2B5EF4-FFF2-40B4-BE49-F238E27FC236}">
                <a16:creationId xmlns:a16="http://schemas.microsoft.com/office/drawing/2014/main" id="{0EFD78A9-9686-4E57-B440-D88C7F1BDC3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61" name="17">
            <a:extLst>
              <a:ext uri="{FF2B5EF4-FFF2-40B4-BE49-F238E27FC236}">
                <a16:creationId xmlns:a16="http://schemas.microsoft.com/office/drawing/2014/main" id="{E49D0ED7-D276-4CD3-9420-0B60598E7EE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62" name="18">
            <a:extLst>
              <a:ext uri="{FF2B5EF4-FFF2-40B4-BE49-F238E27FC236}">
                <a16:creationId xmlns:a16="http://schemas.microsoft.com/office/drawing/2014/main" id="{395F25D2-1C20-4141-B0C1-642E9E8CBF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63" name="19">
            <a:extLst>
              <a:ext uri="{FF2B5EF4-FFF2-40B4-BE49-F238E27FC236}">
                <a16:creationId xmlns:a16="http://schemas.microsoft.com/office/drawing/2014/main" id="{8F1D6FEF-F852-4BC6-8C48-D65D5BB5920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64" name="20">
            <a:extLst>
              <a:ext uri="{FF2B5EF4-FFF2-40B4-BE49-F238E27FC236}">
                <a16:creationId xmlns:a16="http://schemas.microsoft.com/office/drawing/2014/main" id="{CC06CAB4-5AB6-43C9-8611-E6666D4E434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65" name="21">
            <a:extLst>
              <a:ext uri="{FF2B5EF4-FFF2-40B4-BE49-F238E27FC236}">
                <a16:creationId xmlns:a16="http://schemas.microsoft.com/office/drawing/2014/main" id="{BCA32E0E-1EE3-4F69-8125-2400A41B42A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66" name="22">
            <a:extLst>
              <a:ext uri="{FF2B5EF4-FFF2-40B4-BE49-F238E27FC236}">
                <a16:creationId xmlns:a16="http://schemas.microsoft.com/office/drawing/2014/main" id="{7D9EAF03-D639-4DC8-BFB2-6FDFFC2349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67" name="23">
            <a:extLst>
              <a:ext uri="{FF2B5EF4-FFF2-40B4-BE49-F238E27FC236}">
                <a16:creationId xmlns:a16="http://schemas.microsoft.com/office/drawing/2014/main" id="{9BC57959-5C04-4833-B250-E3F3713CCE2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68" name="24">
            <a:extLst>
              <a:ext uri="{FF2B5EF4-FFF2-40B4-BE49-F238E27FC236}">
                <a16:creationId xmlns:a16="http://schemas.microsoft.com/office/drawing/2014/main" id="{A3C31CBF-612B-45C8-8C06-CCCFDD2EE4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69" name="25">
            <a:extLst>
              <a:ext uri="{FF2B5EF4-FFF2-40B4-BE49-F238E27FC236}">
                <a16:creationId xmlns:a16="http://schemas.microsoft.com/office/drawing/2014/main" id="{32CBC7C0-C158-49C3-B456-35A0DDD5AEA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70" name="26">
            <a:extLst>
              <a:ext uri="{FF2B5EF4-FFF2-40B4-BE49-F238E27FC236}">
                <a16:creationId xmlns:a16="http://schemas.microsoft.com/office/drawing/2014/main" id="{AA9847A4-6116-44DF-A172-AE0E9F44511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1" name="27">
            <a:extLst>
              <a:ext uri="{FF2B5EF4-FFF2-40B4-BE49-F238E27FC236}">
                <a16:creationId xmlns:a16="http://schemas.microsoft.com/office/drawing/2014/main" id="{49D309B8-E9A0-41E0-A4B0-4141596851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72" name="28">
            <a:extLst>
              <a:ext uri="{FF2B5EF4-FFF2-40B4-BE49-F238E27FC236}">
                <a16:creationId xmlns:a16="http://schemas.microsoft.com/office/drawing/2014/main" id="{D0EE6349-F296-4542-850A-45560660E73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73" name="29">
            <a:extLst>
              <a:ext uri="{FF2B5EF4-FFF2-40B4-BE49-F238E27FC236}">
                <a16:creationId xmlns:a16="http://schemas.microsoft.com/office/drawing/2014/main" id="{9344D07A-971F-4D3D-8CF6-83BD9F35928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74" name="30">
            <a:extLst>
              <a:ext uri="{FF2B5EF4-FFF2-40B4-BE49-F238E27FC236}">
                <a16:creationId xmlns:a16="http://schemas.microsoft.com/office/drawing/2014/main" id="{F3C1849F-2B6D-414E-9C1D-48CDC3E229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75" name="31">
            <a:extLst>
              <a:ext uri="{FF2B5EF4-FFF2-40B4-BE49-F238E27FC236}">
                <a16:creationId xmlns:a16="http://schemas.microsoft.com/office/drawing/2014/main" id="{B669F5F9-F854-498F-85DB-E33E1F451C4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76" name="32">
            <a:extLst>
              <a:ext uri="{FF2B5EF4-FFF2-40B4-BE49-F238E27FC236}">
                <a16:creationId xmlns:a16="http://schemas.microsoft.com/office/drawing/2014/main" id="{EF4BBA8F-95BD-4214-B43E-A65E3A4E4EF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77" name="33">
            <a:extLst>
              <a:ext uri="{FF2B5EF4-FFF2-40B4-BE49-F238E27FC236}">
                <a16:creationId xmlns:a16="http://schemas.microsoft.com/office/drawing/2014/main" id="{C73B87F7-4B51-4A89-A101-AD88E36983B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78" name="34">
            <a:extLst>
              <a:ext uri="{FF2B5EF4-FFF2-40B4-BE49-F238E27FC236}">
                <a16:creationId xmlns:a16="http://schemas.microsoft.com/office/drawing/2014/main" id="{B3A9234C-E7CA-4F7C-89AF-D06C21E5A5B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79" name="35">
            <a:extLst>
              <a:ext uri="{FF2B5EF4-FFF2-40B4-BE49-F238E27FC236}">
                <a16:creationId xmlns:a16="http://schemas.microsoft.com/office/drawing/2014/main" id="{4C06FFD4-E244-40AF-9E54-BF0160EAA2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80" name="36">
            <a:extLst>
              <a:ext uri="{FF2B5EF4-FFF2-40B4-BE49-F238E27FC236}">
                <a16:creationId xmlns:a16="http://schemas.microsoft.com/office/drawing/2014/main" id="{9F1F7BDF-95A8-47B1-BE89-8D2C7E5329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81" name="37">
            <a:extLst>
              <a:ext uri="{FF2B5EF4-FFF2-40B4-BE49-F238E27FC236}">
                <a16:creationId xmlns:a16="http://schemas.microsoft.com/office/drawing/2014/main" id="{5586E3D5-27F5-4BB3-8CE9-34E711D1E91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82" name="38">
            <a:extLst>
              <a:ext uri="{FF2B5EF4-FFF2-40B4-BE49-F238E27FC236}">
                <a16:creationId xmlns:a16="http://schemas.microsoft.com/office/drawing/2014/main" id="{93F2F3A3-DF37-44CE-A4D8-C4B5AA835C8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83" name="39">
            <a:extLst>
              <a:ext uri="{FF2B5EF4-FFF2-40B4-BE49-F238E27FC236}">
                <a16:creationId xmlns:a16="http://schemas.microsoft.com/office/drawing/2014/main" id="{9B4D0CC0-A228-43F4-B321-2CE233ED592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84" name="40">
            <a:extLst>
              <a:ext uri="{FF2B5EF4-FFF2-40B4-BE49-F238E27FC236}">
                <a16:creationId xmlns:a16="http://schemas.microsoft.com/office/drawing/2014/main" id="{E597BEC4-B94E-46AD-A155-6BBE9BB9698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85" name="41">
            <a:extLst>
              <a:ext uri="{FF2B5EF4-FFF2-40B4-BE49-F238E27FC236}">
                <a16:creationId xmlns:a16="http://schemas.microsoft.com/office/drawing/2014/main" id="{FE722025-6E46-4ADE-BB6B-2B819B0C2DC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86" name="42">
            <a:extLst>
              <a:ext uri="{FF2B5EF4-FFF2-40B4-BE49-F238E27FC236}">
                <a16:creationId xmlns:a16="http://schemas.microsoft.com/office/drawing/2014/main" id="{1F590F7A-52A2-4350-B68E-CC7276F32C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87" name="43">
            <a:extLst>
              <a:ext uri="{FF2B5EF4-FFF2-40B4-BE49-F238E27FC236}">
                <a16:creationId xmlns:a16="http://schemas.microsoft.com/office/drawing/2014/main" id="{868D1107-BCE7-4586-94C3-A146E6822E6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88" name="44">
            <a:extLst>
              <a:ext uri="{FF2B5EF4-FFF2-40B4-BE49-F238E27FC236}">
                <a16:creationId xmlns:a16="http://schemas.microsoft.com/office/drawing/2014/main" id="{EA45737A-560F-4E25-9825-48EF20E2BFE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89" name="45">
            <a:extLst>
              <a:ext uri="{FF2B5EF4-FFF2-40B4-BE49-F238E27FC236}">
                <a16:creationId xmlns:a16="http://schemas.microsoft.com/office/drawing/2014/main" id="{625F18A7-B4CA-4823-86FC-0FE5FA401E6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90" name="46">
            <a:extLst>
              <a:ext uri="{FF2B5EF4-FFF2-40B4-BE49-F238E27FC236}">
                <a16:creationId xmlns:a16="http://schemas.microsoft.com/office/drawing/2014/main" id="{C54A0DAD-E44A-47B6-AC74-BE2BF7FDFE1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91" name="47">
            <a:extLst>
              <a:ext uri="{FF2B5EF4-FFF2-40B4-BE49-F238E27FC236}">
                <a16:creationId xmlns:a16="http://schemas.microsoft.com/office/drawing/2014/main" id="{B8654A18-05FD-4C5B-B781-B73E3370CB0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92" name="48">
            <a:extLst>
              <a:ext uri="{FF2B5EF4-FFF2-40B4-BE49-F238E27FC236}">
                <a16:creationId xmlns:a16="http://schemas.microsoft.com/office/drawing/2014/main" id="{280670A1-F2FC-4338-B4E5-D77E5258D7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93" name="49">
            <a:extLst>
              <a:ext uri="{FF2B5EF4-FFF2-40B4-BE49-F238E27FC236}">
                <a16:creationId xmlns:a16="http://schemas.microsoft.com/office/drawing/2014/main" id="{B12104D8-2BE9-4410-8B0E-93E04226FDD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94" name="50">
            <a:extLst>
              <a:ext uri="{FF2B5EF4-FFF2-40B4-BE49-F238E27FC236}">
                <a16:creationId xmlns:a16="http://schemas.microsoft.com/office/drawing/2014/main" id="{D1296081-308E-4E6D-BEF6-AF452090AB3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95" name="51">
            <a:extLst>
              <a:ext uri="{FF2B5EF4-FFF2-40B4-BE49-F238E27FC236}">
                <a16:creationId xmlns:a16="http://schemas.microsoft.com/office/drawing/2014/main" id="{E5107541-8C37-43F2-BAC7-FD17C7182E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96" name="52">
            <a:extLst>
              <a:ext uri="{FF2B5EF4-FFF2-40B4-BE49-F238E27FC236}">
                <a16:creationId xmlns:a16="http://schemas.microsoft.com/office/drawing/2014/main" id="{CB3A8A89-5DFA-4FF6-85FF-87BD01BE9DF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97" name="53">
            <a:extLst>
              <a:ext uri="{FF2B5EF4-FFF2-40B4-BE49-F238E27FC236}">
                <a16:creationId xmlns:a16="http://schemas.microsoft.com/office/drawing/2014/main" id="{EA4AC998-40C9-4F53-86DF-6C2A151D6D7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98" name="54">
            <a:extLst>
              <a:ext uri="{FF2B5EF4-FFF2-40B4-BE49-F238E27FC236}">
                <a16:creationId xmlns:a16="http://schemas.microsoft.com/office/drawing/2014/main" id="{E0F98E8E-8C0B-48C1-B2CD-1A43FB12070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99" name="55">
            <a:extLst>
              <a:ext uri="{FF2B5EF4-FFF2-40B4-BE49-F238E27FC236}">
                <a16:creationId xmlns:a16="http://schemas.microsoft.com/office/drawing/2014/main" id="{E1DBA745-3402-408E-9043-BAA3A369EA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00" name="56">
            <a:extLst>
              <a:ext uri="{FF2B5EF4-FFF2-40B4-BE49-F238E27FC236}">
                <a16:creationId xmlns:a16="http://schemas.microsoft.com/office/drawing/2014/main" id="{7B39106E-ED43-4517-8A66-5E5B498CC7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01" name="57">
            <a:extLst>
              <a:ext uri="{FF2B5EF4-FFF2-40B4-BE49-F238E27FC236}">
                <a16:creationId xmlns:a16="http://schemas.microsoft.com/office/drawing/2014/main" id="{490D3F03-5D70-4920-8B3A-47C36A0D4F4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02" name="58">
            <a:extLst>
              <a:ext uri="{FF2B5EF4-FFF2-40B4-BE49-F238E27FC236}">
                <a16:creationId xmlns:a16="http://schemas.microsoft.com/office/drawing/2014/main" id="{D9FDFFA8-D013-40D4-9C2D-9210C11944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03" name="2-59">
            <a:extLst>
              <a:ext uri="{FF2B5EF4-FFF2-40B4-BE49-F238E27FC236}">
                <a16:creationId xmlns:a16="http://schemas.microsoft.com/office/drawing/2014/main" id="{437BA655-DE87-47A9-9A6A-426E01BC1CC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04" name="00">
            <a:extLst>
              <a:ext uri="{FF2B5EF4-FFF2-40B4-BE49-F238E27FC236}">
                <a16:creationId xmlns:a16="http://schemas.microsoft.com/office/drawing/2014/main" id="{BC8A281C-C156-4E55-93EB-DB69D2F1029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405" name="1">
            <a:extLst>
              <a:ext uri="{FF2B5EF4-FFF2-40B4-BE49-F238E27FC236}">
                <a16:creationId xmlns:a16="http://schemas.microsoft.com/office/drawing/2014/main" id="{9798B8B3-CC0E-413C-861E-90876E928C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406" name="2">
            <a:extLst>
              <a:ext uri="{FF2B5EF4-FFF2-40B4-BE49-F238E27FC236}">
                <a16:creationId xmlns:a16="http://schemas.microsoft.com/office/drawing/2014/main" id="{BA51B822-B2F3-4927-9A56-7EA3B8EA801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407" name="3">
            <a:extLst>
              <a:ext uri="{FF2B5EF4-FFF2-40B4-BE49-F238E27FC236}">
                <a16:creationId xmlns:a16="http://schemas.microsoft.com/office/drawing/2014/main" id="{4DFE3570-0E64-4F94-B23B-A7FA565869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408" name="4">
            <a:extLst>
              <a:ext uri="{FF2B5EF4-FFF2-40B4-BE49-F238E27FC236}">
                <a16:creationId xmlns:a16="http://schemas.microsoft.com/office/drawing/2014/main" id="{FD5ED1F9-DFFA-4B65-B3FE-FF2DD7E711B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409" name="5">
            <a:extLst>
              <a:ext uri="{FF2B5EF4-FFF2-40B4-BE49-F238E27FC236}">
                <a16:creationId xmlns:a16="http://schemas.microsoft.com/office/drawing/2014/main" id="{6625B498-C173-4AAC-A11E-326A4DF6983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410" name="6">
            <a:extLst>
              <a:ext uri="{FF2B5EF4-FFF2-40B4-BE49-F238E27FC236}">
                <a16:creationId xmlns:a16="http://schemas.microsoft.com/office/drawing/2014/main" id="{AC1B31E4-9ED6-4FF5-BBBD-8283A5034F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411" name="7">
            <a:extLst>
              <a:ext uri="{FF2B5EF4-FFF2-40B4-BE49-F238E27FC236}">
                <a16:creationId xmlns:a16="http://schemas.microsoft.com/office/drawing/2014/main" id="{86A2D358-91AF-43EF-88AC-6E368984DB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412" name="8">
            <a:extLst>
              <a:ext uri="{FF2B5EF4-FFF2-40B4-BE49-F238E27FC236}">
                <a16:creationId xmlns:a16="http://schemas.microsoft.com/office/drawing/2014/main" id="{A1C07AE4-0F79-4788-8478-E61C4CD889E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413" name="9">
            <a:extLst>
              <a:ext uri="{FF2B5EF4-FFF2-40B4-BE49-F238E27FC236}">
                <a16:creationId xmlns:a16="http://schemas.microsoft.com/office/drawing/2014/main" id="{586417D1-9C4F-4556-B047-F03C2FBA358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414" name="10">
            <a:extLst>
              <a:ext uri="{FF2B5EF4-FFF2-40B4-BE49-F238E27FC236}">
                <a16:creationId xmlns:a16="http://schemas.microsoft.com/office/drawing/2014/main" id="{8607C804-D675-4E1D-8E57-6A644B6BD42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415" name="11">
            <a:extLst>
              <a:ext uri="{FF2B5EF4-FFF2-40B4-BE49-F238E27FC236}">
                <a16:creationId xmlns:a16="http://schemas.microsoft.com/office/drawing/2014/main" id="{A715E176-036E-4187-AB68-C456C68A206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416" name="12">
            <a:extLst>
              <a:ext uri="{FF2B5EF4-FFF2-40B4-BE49-F238E27FC236}">
                <a16:creationId xmlns:a16="http://schemas.microsoft.com/office/drawing/2014/main" id="{45D505E3-C068-4B1E-B1BD-613BF259253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17" name="13">
            <a:extLst>
              <a:ext uri="{FF2B5EF4-FFF2-40B4-BE49-F238E27FC236}">
                <a16:creationId xmlns:a16="http://schemas.microsoft.com/office/drawing/2014/main" id="{6A060389-1046-4AB2-8042-EDB6BA3783E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18" name="14">
            <a:extLst>
              <a:ext uri="{FF2B5EF4-FFF2-40B4-BE49-F238E27FC236}">
                <a16:creationId xmlns:a16="http://schemas.microsoft.com/office/drawing/2014/main" id="{DC24D055-8F6B-4C6C-A5CF-7858B0EA90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19" name="15">
            <a:extLst>
              <a:ext uri="{FF2B5EF4-FFF2-40B4-BE49-F238E27FC236}">
                <a16:creationId xmlns:a16="http://schemas.microsoft.com/office/drawing/2014/main" id="{C1E90F0B-0348-4AD6-A6A7-D9AC1D698A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20" name="16">
            <a:extLst>
              <a:ext uri="{FF2B5EF4-FFF2-40B4-BE49-F238E27FC236}">
                <a16:creationId xmlns:a16="http://schemas.microsoft.com/office/drawing/2014/main" id="{D2736A16-5B3D-4641-B901-11B3EEB2B8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21" name="17">
            <a:extLst>
              <a:ext uri="{FF2B5EF4-FFF2-40B4-BE49-F238E27FC236}">
                <a16:creationId xmlns:a16="http://schemas.microsoft.com/office/drawing/2014/main" id="{31CF96EC-FE38-4FB4-AB75-7E26A5AF15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22" name="18">
            <a:extLst>
              <a:ext uri="{FF2B5EF4-FFF2-40B4-BE49-F238E27FC236}">
                <a16:creationId xmlns:a16="http://schemas.microsoft.com/office/drawing/2014/main" id="{AF485856-4EFE-45CC-9785-42DA9C7128E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23" name="19">
            <a:extLst>
              <a:ext uri="{FF2B5EF4-FFF2-40B4-BE49-F238E27FC236}">
                <a16:creationId xmlns:a16="http://schemas.microsoft.com/office/drawing/2014/main" id="{0CBDC402-9915-43A4-9B4D-38C69FC29F0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24" name="20">
            <a:extLst>
              <a:ext uri="{FF2B5EF4-FFF2-40B4-BE49-F238E27FC236}">
                <a16:creationId xmlns:a16="http://schemas.microsoft.com/office/drawing/2014/main" id="{E6CBA275-150A-4F7A-93C4-6891E5BD52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25" name="21">
            <a:extLst>
              <a:ext uri="{FF2B5EF4-FFF2-40B4-BE49-F238E27FC236}">
                <a16:creationId xmlns:a16="http://schemas.microsoft.com/office/drawing/2014/main" id="{1A2C7388-1BF9-4820-B1CB-7D7AEA0A39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26" name="22">
            <a:extLst>
              <a:ext uri="{FF2B5EF4-FFF2-40B4-BE49-F238E27FC236}">
                <a16:creationId xmlns:a16="http://schemas.microsoft.com/office/drawing/2014/main" id="{77626B28-631F-4824-96B3-D26F7F524F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27" name="23">
            <a:extLst>
              <a:ext uri="{FF2B5EF4-FFF2-40B4-BE49-F238E27FC236}">
                <a16:creationId xmlns:a16="http://schemas.microsoft.com/office/drawing/2014/main" id="{EB6095F2-64E8-49AB-B317-66B66D031B5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28" name="24">
            <a:extLst>
              <a:ext uri="{FF2B5EF4-FFF2-40B4-BE49-F238E27FC236}">
                <a16:creationId xmlns:a16="http://schemas.microsoft.com/office/drawing/2014/main" id="{4C187224-8E89-41C6-BC46-AC84D65F80A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29" name="25">
            <a:extLst>
              <a:ext uri="{FF2B5EF4-FFF2-40B4-BE49-F238E27FC236}">
                <a16:creationId xmlns:a16="http://schemas.microsoft.com/office/drawing/2014/main" id="{E56EA190-3B69-4918-9450-830531CACC8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30" name="26">
            <a:extLst>
              <a:ext uri="{FF2B5EF4-FFF2-40B4-BE49-F238E27FC236}">
                <a16:creationId xmlns:a16="http://schemas.microsoft.com/office/drawing/2014/main" id="{68B40EA8-FED2-492B-A6B1-2B603E12E4A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31" name="27">
            <a:extLst>
              <a:ext uri="{FF2B5EF4-FFF2-40B4-BE49-F238E27FC236}">
                <a16:creationId xmlns:a16="http://schemas.microsoft.com/office/drawing/2014/main" id="{5FF748CB-F336-4FF9-8478-46EB839529B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32" name="28">
            <a:extLst>
              <a:ext uri="{FF2B5EF4-FFF2-40B4-BE49-F238E27FC236}">
                <a16:creationId xmlns:a16="http://schemas.microsoft.com/office/drawing/2014/main" id="{3F8F1F93-D35F-4143-88BA-DA3A3DB3A77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33" name="29">
            <a:extLst>
              <a:ext uri="{FF2B5EF4-FFF2-40B4-BE49-F238E27FC236}">
                <a16:creationId xmlns:a16="http://schemas.microsoft.com/office/drawing/2014/main" id="{43DE25E5-BEC1-429C-B4B5-89F9DFECEB6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34" name="30">
            <a:extLst>
              <a:ext uri="{FF2B5EF4-FFF2-40B4-BE49-F238E27FC236}">
                <a16:creationId xmlns:a16="http://schemas.microsoft.com/office/drawing/2014/main" id="{E230CE3E-90A8-4F3C-A41E-661B3636FB6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35" name="31">
            <a:extLst>
              <a:ext uri="{FF2B5EF4-FFF2-40B4-BE49-F238E27FC236}">
                <a16:creationId xmlns:a16="http://schemas.microsoft.com/office/drawing/2014/main" id="{86779FD1-E7E4-4D9C-8C59-B7C46B1D3F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36" name="32">
            <a:extLst>
              <a:ext uri="{FF2B5EF4-FFF2-40B4-BE49-F238E27FC236}">
                <a16:creationId xmlns:a16="http://schemas.microsoft.com/office/drawing/2014/main" id="{D4FE5292-DC09-4A44-A5F9-D887F4E82F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37" name="33">
            <a:extLst>
              <a:ext uri="{FF2B5EF4-FFF2-40B4-BE49-F238E27FC236}">
                <a16:creationId xmlns:a16="http://schemas.microsoft.com/office/drawing/2014/main" id="{E55FF721-F99D-4301-9732-FD4041D23B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38" name="34">
            <a:extLst>
              <a:ext uri="{FF2B5EF4-FFF2-40B4-BE49-F238E27FC236}">
                <a16:creationId xmlns:a16="http://schemas.microsoft.com/office/drawing/2014/main" id="{4A8015AF-EACE-43DC-94EB-5539339C11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39" name="35">
            <a:extLst>
              <a:ext uri="{FF2B5EF4-FFF2-40B4-BE49-F238E27FC236}">
                <a16:creationId xmlns:a16="http://schemas.microsoft.com/office/drawing/2014/main" id="{27CE39CB-5580-4FFA-8CCF-BECBCB2E8F5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40" name="36">
            <a:extLst>
              <a:ext uri="{FF2B5EF4-FFF2-40B4-BE49-F238E27FC236}">
                <a16:creationId xmlns:a16="http://schemas.microsoft.com/office/drawing/2014/main" id="{730203CE-4E57-4CFA-9130-CB0EC059991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41" name="37">
            <a:extLst>
              <a:ext uri="{FF2B5EF4-FFF2-40B4-BE49-F238E27FC236}">
                <a16:creationId xmlns:a16="http://schemas.microsoft.com/office/drawing/2014/main" id="{D6C2EB8D-3170-4100-A762-902E6EC2E2F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42" name="38">
            <a:extLst>
              <a:ext uri="{FF2B5EF4-FFF2-40B4-BE49-F238E27FC236}">
                <a16:creationId xmlns:a16="http://schemas.microsoft.com/office/drawing/2014/main" id="{C0B68A97-0947-488E-951A-803D1CDB1DE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43" name="39">
            <a:extLst>
              <a:ext uri="{FF2B5EF4-FFF2-40B4-BE49-F238E27FC236}">
                <a16:creationId xmlns:a16="http://schemas.microsoft.com/office/drawing/2014/main" id="{30EBB9F8-742C-4744-991E-84C2B290D9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44" name="40">
            <a:extLst>
              <a:ext uri="{FF2B5EF4-FFF2-40B4-BE49-F238E27FC236}">
                <a16:creationId xmlns:a16="http://schemas.microsoft.com/office/drawing/2014/main" id="{2B1099FD-262F-48D0-95BF-95FA80A674C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45" name="41">
            <a:extLst>
              <a:ext uri="{FF2B5EF4-FFF2-40B4-BE49-F238E27FC236}">
                <a16:creationId xmlns:a16="http://schemas.microsoft.com/office/drawing/2014/main" id="{CAF841E2-E5F4-46D8-B056-214BD1B3A2A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46" name="42">
            <a:extLst>
              <a:ext uri="{FF2B5EF4-FFF2-40B4-BE49-F238E27FC236}">
                <a16:creationId xmlns:a16="http://schemas.microsoft.com/office/drawing/2014/main" id="{4C602A53-FAA9-4D34-8A71-96F482EE36F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47" name="43">
            <a:extLst>
              <a:ext uri="{FF2B5EF4-FFF2-40B4-BE49-F238E27FC236}">
                <a16:creationId xmlns:a16="http://schemas.microsoft.com/office/drawing/2014/main" id="{53A9AAE1-58E8-4DF8-A08E-F7F3B826EE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48" name="44">
            <a:extLst>
              <a:ext uri="{FF2B5EF4-FFF2-40B4-BE49-F238E27FC236}">
                <a16:creationId xmlns:a16="http://schemas.microsoft.com/office/drawing/2014/main" id="{08B9F332-3F20-4C9C-87D8-6F78F0A8EE2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49" name="45">
            <a:extLst>
              <a:ext uri="{FF2B5EF4-FFF2-40B4-BE49-F238E27FC236}">
                <a16:creationId xmlns:a16="http://schemas.microsoft.com/office/drawing/2014/main" id="{D1E0EA33-60F8-42AA-9A0D-9BA28B37248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50" name="46">
            <a:extLst>
              <a:ext uri="{FF2B5EF4-FFF2-40B4-BE49-F238E27FC236}">
                <a16:creationId xmlns:a16="http://schemas.microsoft.com/office/drawing/2014/main" id="{6BF715AD-B931-431B-9779-5D52C70D5C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51" name="47">
            <a:extLst>
              <a:ext uri="{FF2B5EF4-FFF2-40B4-BE49-F238E27FC236}">
                <a16:creationId xmlns:a16="http://schemas.microsoft.com/office/drawing/2014/main" id="{DB9CD51B-20C4-4459-8D2D-592EC52D6C3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52" name="48">
            <a:extLst>
              <a:ext uri="{FF2B5EF4-FFF2-40B4-BE49-F238E27FC236}">
                <a16:creationId xmlns:a16="http://schemas.microsoft.com/office/drawing/2014/main" id="{8EC88844-BB6B-4798-8639-39045ABA621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53" name="49">
            <a:extLst>
              <a:ext uri="{FF2B5EF4-FFF2-40B4-BE49-F238E27FC236}">
                <a16:creationId xmlns:a16="http://schemas.microsoft.com/office/drawing/2014/main" id="{91A9201E-738E-460C-A58E-7CB8006D9FC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54" name="50">
            <a:extLst>
              <a:ext uri="{FF2B5EF4-FFF2-40B4-BE49-F238E27FC236}">
                <a16:creationId xmlns:a16="http://schemas.microsoft.com/office/drawing/2014/main" id="{B367B49C-4795-4441-8BC0-FF06D7D929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55" name="51">
            <a:extLst>
              <a:ext uri="{FF2B5EF4-FFF2-40B4-BE49-F238E27FC236}">
                <a16:creationId xmlns:a16="http://schemas.microsoft.com/office/drawing/2014/main" id="{719AE7D4-65D8-483C-BFCE-C563BCF5931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56" name="52">
            <a:extLst>
              <a:ext uri="{FF2B5EF4-FFF2-40B4-BE49-F238E27FC236}">
                <a16:creationId xmlns:a16="http://schemas.microsoft.com/office/drawing/2014/main" id="{88B84BAC-4C04-438C-B87B-0F097E56388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57" name="53">
            <a:extLst>
              <a:ext uri="{FF2B5EF4-FFF2-40B4-BE49-F238E27FC236}">
                <a16:creationId xmlns:a16="http://schemas.microsoft.com/office/drawing/2014/main" id="{2196CEFF-D915-4D9C-A60A-5B4080AF98F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58" name="54">
            <a:extLst>
              <a:ext uri="{FF2B5EF4-FFF2-40B4-BE49-F238E27FC236}">
                <a16:creationId xmlns:a16="http://schemas.microsoft.com/office/drawing/2014/main" id="{7AB9D55E-3484-4B0A-A29C-E2DBD7E3CD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59" name="55">
            <a:extLst>
              <a:ext uri="{FF2B5EF4-FFF2-40B4-BE49-F238E27FC236}">
                <a16:creationId xmlns:a16="http://schemas.microsoft.com/office/drawing/2014/main" id="{FFEE0DB4-22C2-49E5-BB0D-A044A4DD8C4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60" name="56">
            <a:extLst>
              <a:ext uri="{FF2B5EF4-FFF2-40B4-BE49-F238E27FC236}">
                <a16:creationId xmlns:a16="http://schemas.microsoft.com/office/drawing/2014/main" id="{B4870E44-26CC-4F5F-89F8-CBE2A78DB24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61" name="57">
            <a:extLst>
              <a:ext uri="{FF2B5EF4-FFF2-40B4-BE49-F238E27FC236}">
                <a16:creationId xmlns:a16="http://schemas.microsoft.com/office/drawing/2014/main" id="{1EFF3E6E-3300-4127-8410-57445DC08A2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62" name="58">
            <a:extLst>
              <a:ext uri="{FF2B5EF4-FFF2-40B4-BE49-F238E27FC236}">
                <a16:creationId xmlns:a16="http://schemas.microsoft.com/office/drawing/2014/main" id="{D4AFB89F-8A86-4A8C-9CD1-DD8646A469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63" name="3-59">
            <a:extLst>
              <a:ext uri="{FF2B5EF4-FFF2-40B4-BE49-F238E27FC236}">
                <a16:creationId xmlns:a16="http://schemas.microsoft.com/office/drawing/2014/main" id="{550A2407-6889-4A95-B020-5C6EB46E4CF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524" name="V4-59">
            <a:extLst>
              <a:ext uri="{FF2B5EF4-FFF2-40B4-BE49-F238E27FC236}">
                <a16:creationId xmlns:a16="http://schemas.microsoft.com/office/drawing/2014/main" id="{78E85329-EE5E-475B-9304-A527E6D46500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489" name="INSTRUCTIE AFBEELDING">
            <a:extLst>
              <a:ext uri="{FF2B5EF4-FFF2-40B4-BE49-F238E27FC236}">
                <a16:creationId xmlns:a16="http://schemas.microsoft.com/office/drawing/2014/main" id="{D8E77B9F-3902-4D3F-8606-F2EA916BEAF9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90" name="Rechthoek 489">
              <a:extLst>
                <a:ext uri="{FF2B5EF4-FFF2-40B4-BE49-F238E27FC236}">
                  <a16:creationId xmlns:a16="http://schemas.microsoft.com/office/drawing/2014/main" id="{8444EEA1-A798-4618-A865-49600F32AA6A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91" name="Rechte verbindingslijn 490">
              <a:extLst>
                <a:ext uri="{FF2B5EF4-FFF2-40B4-BE49-F238E27FC236}">
                  <a16:creationId xmlns:a16="http://schemas.microsoft.com/office/drawing/2014/main" id="{39206394-2388-4D4D-8CD7-B1DD2C39A4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92" name="Rechthoek 491">
              <a:extLst>
                <a:ext uri="{FF2B5EF4-FFF2-40B4-BE49-F238E27FC236}">
                  <a16:creationId xmlns:a16="http://schemas.microsoft.com/office/drawing/2014/main" id="{A46A6C75-D6EB-4F5B-98D4-8A2ECFC74B68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93" name="Rechte verbindingslijn 492">
              <a:extLst>
                <a:ext uri="{FF2B5EF4-FFF2-40B4-BE49-F238E27FC236}">
                  <a16:creationId xmlns:a16="http://schemas.microsoft.com/office/drawing/2014/main" id="{606651BC-1FB7-415A-AC59-79CE7415B14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94" name="Rechthoek 493">
              <a:extLst>
                <a:ext uri="{FF2B5EF4-FFF2-40B4-BE49-F238E27FC236}">
                  <a16:creationId xmlns:a16="http://schemas.microsoft.com/office/drawing/2014/main" id="{7969BC9D-A301-406B-A813-2B1A87EF0A16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95" name="Rechthoek 494">
              <a:extLst>
                <a:ext uri="{FF2B5EF4-FFF2-40B4-BE49-F238E27FC236}">
                  <a16:creationId xmlns:a16="http://schemas.microsoft.com/office/drawing/2014/main" id="{1577AA99-7ACF-4ED6-A06A-4A805081F14C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96" name="Rechthoek 495">
              <a:extLst>
                <a:ext uri="{FF2B5EF4-FFF2-40B4-BE49-F238E27FC236}">
                  <a16:creationId xmlns:a16="http://schemas.microsoft.com/office/drawing/2014/main" id="{A69A176B-7C6A-4A4E-BE9C-3CF8D386C832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497" name="Rechte verbindingslijn 496">
              <a:extLst>
                <a:ext uri="{FF2B5EF4-FFF2-40B4-BE49-F238E27FC236}">
                  <a16:creationId xmlns:a16="http://schemas.microsoft.com/office/drawing/2014/main" id="{9CA0A815-3562-4151-97FE-4764099D5F23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498" name="Gelijkbenige driehoek 497">
              <a:extLst>
                <a:ext uri="{FF2B5EF4-FFF2-40B4-BE49-F238E27FC236}">
                  <a16:creationId xmlns:a16="http://schemas.microsoft.com/office/drawing/2014/main" id="{F06E0C3C-9E46-4231-AE4B-46E6B93A60B3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99" name="Rechthoek 498">
              <a:extLst>
                <a:ext uri="{FF2B5EF4-FFF2-40B4-BE49-F238E27FC236}">
                  <a16:creationId xmlns:a16="http://schemas.microsoft.com/office/drawing/2014/main" id="{EAE45323-C583-4BB1-9F3B-07D6BB44EEE3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Ovaal 499">
              <a:extLst>
                <a:ext uri="{FF2B5EF4-FFF2-40B4-BE49-F238E27FC236}">
                  <a16:creationId xmlns:a16="http://schemas.microsoft.com/office/drawing/2014/main" id="{2AE640B9-5412-474A-8C0D-B3E41BC63DF6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01" name="Vrije vorm: vorm 500">
              <a:extLst>
                <a:ext uri="{FF2B5EF4-FFF2-40B4-BE49-F238E27FC236}">
                  <a16:creationId xmlns:a16="http://schemas.microsoft.com/office/drawing/2014/main" id="{11CAD31A-BD4C-4676-A8A1-CF138B87FEB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02" name="Rechthoek: afgeronde hoeken 501">
              <a:extLst>
                <a:ext uri="{FF2B5EF4-FFF2-40B4-BE49-F238E27FC236}">
                  <a16:creationId xmlns:a16="http://schemas.microsoft.com/office/drawing/2014/main" id="{869D42D0-CC1E-4A62-8C00-F0DBE2474D2C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03" name="Rechte verbindingslijn 502">
              <a:extLst>
                <a:ext uri="{FF2B5EF4-FFF2-40B4-BE49-F238E27FC236}">
                  <a16:creationId xmlns:a16="http://schemas.microsoft.com/office/drawing/2014/main" id="{9C1AC9B4-B4FE-476A-B57C-37733CDA9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04" name="Rechte verbindingslijn 503">
              <a:extLst>
                <a:ext uri="{FF2B5EF4-FFF2-40B4-BE49-F238E27FC236}">
                  <a16:creationId xmlns:a16="http://schemas.microsoft.com/office/drawing/2014/main" id="{5D97920C-73A1-4760-83B8-F0A4FA1E2C45}"/>
                </a:ext>
              </a:extLst>
            </p:cNvPr>
            <p:cNvCxnSpPr>
              <a:cxnSpLocks/>
              <a:stCxn id="50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05" name="Rechthoek 504">
              <a:extLst>
                <a:ext uri="{FF2B5EF4-FFF2-40B4-BE49-F238E27FC236}">
                  <a16:creationId xmlns:a16="http://schemas.microsoft.com/office/drawing/2014/main" id="{F0051043-3F8B-439F-8DBB-B8DCC752595F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06" name="Rechthoek 505">
              <a:extLst>
                <a:ext uri="{FF2B5EF4-FFF2-40B4-BE49-F238E27FC236}">
                  <a16:creationId xmlns:a16="http://schemas.microsoft.com/office/drawing/2014/main" id="{4ED7F0C6-2C37-4316-A61D-62D3858B5DDA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07" name="Rechte verbindingslijn 506">
              <a:extLst>
                <a:ext uri="{FF2B5EF4-FFF2-40B4-BE49-F238E27FC236}">
                  <a16:creationId xmlns:a16="http://schemas.microsoft.com/office/drawing/2014/main" id="{A077C238-546C-433C-AAE1-797D1B2DC1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08" name="Afbeelding 507">
              <a:extLst>
                <a:ext uri="{FF2B5EF4-FFF2-40B4-BE49-F238E27FC236}">
                  <a16:creationId xmlns:a16="http://schemas.microsoft.com/office/drawing/2014/main" id="{E0B3B6BC-E33B-4681-8B9C-4035249001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09" name="Rechthoek 508">
              <a:extLst>
                <a:ext uri="{FF2B5EF4-FFF2-40B4-BE49-F238E27FC236}">
                  <a16:creationId xmlns:a16="http://schemas.microsoft.com/office/drawing/2014/main" id="{4C3E840D-E15B-4664-997D-90AC30AAD3F6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510" name="Rechte verbindingslijn 509">
              <a:extLst>
                <a:ext uri="{FF2B5EF4-FFF2-40B4-BE49-F238E27FC236}">
                  <a16:creationId xmlns:a16="http://schemas.microsoft.com/office/drawing/2014/main" id="{0CAA0BEF-03B1-42BE-83D4-99BB9C56C4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11" name="Rechthoek 510">
              <a:extLst>
                <a:ext uri="{FF2B5EF4-FFF2-40B4-BE49-F238E27FC236}">
                  <a16:creationId xmlns:a16="http://schemas.microsoft.com/office/drawing/2014/main" id="{1B61FFA4-4344-49D7-AA3A-A31C10F4D22A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12" name="Rechthoek 511">
              <a:extLst>
                <a:ext uri="{FF2B5EF4-FFF2-40B4-BE49-F238E27FC236}">
                  <a16:creationId xmlns:a16="http://schemas.microsoft.com/office/drawing/2014/main" id="{7CE33153-FFDD-4B4D-880E-C633A9E97596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513" name="Afbeelding 512">
              <a:extLst>
                <a:ext uri="{FF2B5EF4-FFF2-40B4-BE49-F238E27FC236}">
                  <a16:creationId xmlns:a16="http://schemas.microsoft.com/office/drawing/2014/main" id="{B44B6CE8-4CE2-4B60-B1AE-E8F3570E7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31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25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75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79750"/>
                            </p:stCondLst>
                            <p:childTnLst>
                              <p:par>
                                <p:cTn id="38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80250"/>
                            </p:stCondLst>
                            <p:childTnLst>
                              <p:par>
                                <p:cTn id="3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8" dur="59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0" dur="59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239250"/>
                            </p:stCondLst>
                            <p:childTnLst>
                              <p:par>
                                <p:cTn id="5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2" dur="6805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214" grpId="0" animBg="1"/>
      <p:bldP spid="215" grpId="0" animBg="1"/>
      <p:bldP spid="222" grpId="0" animBg="1"/>
      <p:bldP spid="223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52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Netwerktraining | 5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A - SWOESJ">
            <a:extLst>
              <a:ext uri="{FF2B5EF4-FFF2-40B4-BE49-F238E27FC236}">
                <a16:creationId xmlns:a16="http://schemas.microsoft.com/office/drawing/2014/main" id="{ACE96F6F-C57B-461E-8D6C-7AD2F498E4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sp>
        <p:nvSpPr>
          <p:cNvPr id="219" name="V - DRIEHOEK1">
            <a:extLst>
              <a:ext uri="{FF2B5EF4-FFF2-40B4-BE49-F238E27FC236}">
                <a16:creationId xmlns:a16="http://schemas.microsoft.com/office/drawing/2014/main" id="{317E2414-A084-4A5C-9EB6-EB2FD28E9283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A1">
            <a:extLst>
              <a:ext uri="{FF2B5EF4-FFF2-40B4-BE49-F238E27FC236}">
                <a16:creationId xmlns:a16="http://schemas.microsoft.com/office/drawing/2014/main" id="{08EE5868-BD34-4291-9AF0-C946C820F2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de Trainingscoördinator of de persoon die de netwerktraining geeft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Netwerktraining</a:t>
            </a:r>
          </a:p>
        </p:txBody>
      </p:sp>
      <p:sp>
        <p:nvSpPr>
          <p:cNvPr id="221" name="T1">
            <a:extLst>
              <a:ext uri="{FF2B5EF4-FFF2-40B4-BE49-F238E27FC236}">
                <a16:creationId xmlns:a16="http://schemas.microsoft.com/office/drawing/2014/main" id="{F16170AA-5E56-4C73-BCD5-173BC8D8F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4" name="T2">
            <a:extLst>
              <a:ext uri="{FF2B5EF4-FFF2-40B4-BE49-F238E27FC236}">
                <a16:creationId xmlns:a16="http://schemas.microsoft.com/office/drawing/2014/main" id="{E1FD2912-954D-4985-90CE-3D85E480B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800" y="2736000"/>
            <a:ext cx="3240000" cy="399600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accent1"/>
                </a:solidFill>
              </a:rPr>
              <a:t>Trainingscoördinator</a:t>
            </a:r>
          </a:p>
        </p:txBody>
      </p:sp>
      <p:pic>
        <p:nvPicPr>
          <p:cNvPr id="13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7D7B1A4A-4BF5-47AF-9015-ECF5E076C702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36" name="TextBox 82">
            <a:extLst>
              <a:ext uri="{FF2B5EF4-FFF2-40B4-BE49-F238E27FC236}">
                <a16:creationId xmlns:a16="http://schemas.microsoft.com/office/drawing/2014/main" id="{CEE43B79-3851-48CB-A1B0-A31E8736227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37" name="TextBox 83">
            <a:extLst>
              <a:ext uri="{FF2B5EF4-FFF2-40B4-BE49-F238E27FC236}">
                <a16:creationId xmlns:a16="http://schemas.microsoft.com/office/drawing/2014/main" id="{146D96BC-8CC2-4935-800B-8383098F497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8" name="TextBox 84">
            <a:extLst>
              <a:ext uri="{FF2B5EF4-FFF2-40B4-BE49-F238E27FC236}">
                <a16:creationId xmlns:a16="http://schemas.microsoft.com/office/drawing/2014/main" id="{AAD11BAB-8C56-450C-AA4C-49FC813586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9" name="TextBox 85">
            <a:extLst>
              <a:ext uri="{FF2B5EF4-FFF2-40B4-BE49-F238E27FC236}">
                <a16:creationId xmlns:a16="http://schemas.microsoft.com/office/drawing/2014/main" id="{E4622AA3-DF5E-4EB0-8B0B-769231BD56C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0" name="TextBox 86">
            <a:extLst>
              <a:ext uri="{FF2B5EF4-FFF2-40B4-BE49-F238E27FC236}">
                <a16:creationId xmlns:a16="http://schemas.microsoft.com/office/drawing/2014/main" id="{A6684CD0-B48B-45B1-BF0E-9DD4902565B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41" name="TextBox 87">
            <a:extLst>
              <a:ext uri="{FF2B5EF4-FFF2-40B4-BE49-F238E27FC236}">
                <a16:creationId xmlns:a16="http://schemas.microsoft.com/office/drawing/2014/main" id="{4916EAC5-2443-4C80-81D4-D73D104BC35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42" name="TextBox 88">
            <a:extLst>
              <a:ext uri="{FF2B5EF4-FFF2-40B4-BE49-F238E27FC236}">
                <a16:creationId xmlns:a16="http://schemas.microsoft.com/office/drawing/2014/main" id="{6B0419BC-AF67-477C-A793-2F1A57CF3CC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3" name="TextBox 89">
            <a:extLst>
              <a:ext uri="{FF2B5EF4-FFF2-40B4-BE49-F238E27FC236}">
                <a16:creationId xmlns:a16="http://schemas.microsoft.com/office/drawing/2014/main" id="{F444AB17-5D13-4475-BDB8-D2820C96C08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214" name="TextBox 90">
            <a:extLst>
              <a:ext uri="{FF2B5EF4-FFF2-40B4-BE49-F238E27FC236}">
                <a16:creationId xmlns:a16="http://schemas.microsoft.com/office/drawing/2014/main" id="{31E14ABF-3EBA-4C36-BD30-15B48ADE218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215" name="TextBox 91">
            <a:extLst>
              <a:ext uri="{FF2B5EF4-FFF2-40B4-BE49-F238E27FC236}">
                <a16:creationId xmlns:a16="http://schemas.microsoft.com/office/drawing/2014/main" id="{E26BB9B8-DE56-498D-BF68-B3DDD63C347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22" name="TextBox 92">
            <a:extLst>
              <a:ext uri="{FF2B5EF4-FFF2-40B4-BE49-F238E27FC236}">
                <a16:creationId xmlns:a16="http://schemas.microsoft.com/office/drawing/2014/main" id="{647D273B-582E-4EFC-B1EE-7703C941716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23" name="TextBox 93">
            <a:extLst>
              <a:ext uri="{FF2B5EF4-FFF2-40B4-BE49-F238E27FC236}">
                <a16:creationId xmlns:a16="http://schemas.microsoft.com/office/drawing/2014/main" id="{F1107CD7-F4F3-4F68-BB6A-A4A1C7886A3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25" name="TextBox 94">
            <a:extLst>
              <a:ext uri="{FF2B5EF4-FFF2-40B4-BE49-F238E27FC236}">
                <a16:creationId xmlns:a16="http://schemas.microsoft.com/office/drawing/2014/main" id="{71B43BDC-5ACB-4649-9256-68CD17B3597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26" name="TextBox 95">
            <a:extLst>
              <a:ext uri="{FF2B5EF4-FFF2-40B4-BE49-F238E27FC236}">
                <a16:creationId xmlns:a16="http://schemas.microsoft.com/office/drawing/2014/main" id="{328FF4A6-9539-49E0-869A-2C389B63062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27" name="TextBox 96">
            <a:extLst>
              <a:ext uri="{FF2B5EF4-FFF2-40B4-BE49-F238E27FC236}">
                <a16:creationId xmlns:a16="http://schemas.microsoft.com/office/drawing/2014/main" id="{04997670-9B7E-434F-AF79-7A9AF1F8AC6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28" name="TextBox 97">
            <a:extLst>
              <a:ext uri="{FF2B5EF4-FFF2-40B4-BE49-F238E27FC236}">
                <a16:creationId xmlns:a16="http://schemas.microsoft.com/office/drawing/2014/main" id="{F6F73616-A3C9-40C7-81A5-3987115605F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29" name="TextBox 98">
            <a:extLst>
              <a:ext uri="{FF2B5EF4-FFF2-40B4-BE49-F238E27FC236}">
                <a16:creationId xmlns:a16="http://schemas.microsoft.com/office/drawing/2014/main" id="{535A3BFA-B100-4FA6-9D31-D7B23D64683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30" name="TextBox 99">
            <a:extLst>
              <a:ext uri="{FF2B5EF4-FFF2-40B4-BE49-F238E27FC236}">
                <a16:creationId xmlns:a16="http://schemas.microsoft.com/office/drawing/2014/main" id="{E5066577-D505-4A01-A758-F09FCB8C4C6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31" name="TextBox 100">
            <a:extLst>
              <a:ext uri="{FF2B5EF4-FFF2-40B4-BE49-F238E27FC236}">
                <a16:creationId xmlns:a16="http://schemas.microsoft.com/office/drawing/2014/main" id="{A9578F73-934C-4B04-8603-DD3D7DEFA39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32" name="TextBox 101">
            <a:extLst>
              <a:ext uri="{FF2B5EF4-FFF2-40B4-BE49-F238E27FC236}">
                <a16:creationId xmlns:a16="http://schemas.microsoft.com/office/drawing/2014/main" id="{12DA0044-AD12-4F0C-8628-300297AF6FC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33" name="TextBox 102">
            <a:extLst>
              <a:ext uri="{FF2B5EF4-FFF2-40B4-BE49-F238E27FC236}">
                <a16:creationId xmlns:a16="http://schemas.microsoft.com/office/drawing/2014/main" id="{0520F04A-3144-428E-B8FC-BC661ABC14D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34" name="TextBox 103">
            <a:extLst>
              <a:ext uri="{FF2B5EF4-FFF2-40B4-BE49-F238E27FC236}">
                <a16:creationId xmlns:a16="http://schemas.microsoft.com/office/drawing/2014/main" id="{DF3926C4-96A6-4A32-B0C7-119CD438A10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35" name="TextBox 104">
            <a:extLst>
              <a:ext uri="{FF2B5EF4-FFF2-40B4-BE49-F238E27FC236}">
                <a16:creationId xmlns:a16="http://schemas.microsoft.com/office/drawing/2014/main" id="{6E01BD9D-07DD-42CC-9590-FFADA390697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36" name="TextBox 105">
            <a:extLst>
              <a:ext uri="{FF2B5EF4-FFF2-40B4-BE49-F238E27FC236}">
                <a16:creationId xmlns:a16="http://schemas.microsoft.com/office/drawing/2014/main" id="{6D0DC32A-278A-47F8-A7B7-6F08C8056D1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37" name="TextBox 106">
            <a:extLst>
              <a:ext uri="{FF2B5EF4-FFF2-40B4-BE49-F238E27FC236}">
                <a16:creationId xmlns:a16="http://schemas.microsoft.com/office/drawing/2014/main" id="{A9F0F820-EEE7-4445-9A71-E8E7B09AD59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38" name="TextBox 107">
            <a:extLst>
              <a:ext uri="{FF2B5EF4-FFF2-40B4-BE49-F238E27FC236}">
                <a16:creationId xmlns:a16="http://schemas.microsoft.com/office/drawing/2014/main" id="{955B6A50-77FD-4893-9F46-9450145E535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39" name="TextBox 108">
            <a:extLst>
              <a:ext uri="{FF2B5EF4-FFF2-40B4-BE49-F238E27FC236}">
                <a16:creationId xmlns:a16="http://schemas.microsoft.com/office/drawing/2014/main" id="{81D62CE3-4C7B-44F5-889B-27FC5204645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40" name="TextBox 109">
            <a:extLst>
              <a:ext uri="{FF2B5EF4-FFF2-40B4-BE49-F238E27FC236}">
                <a16:creationId xmlns:a16="http://schemas.microsoft.com/office/drawing/2014/main" id="{DC515DF1-A411-4482-9195-E4E04E54C96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41" name="TextBox 110">
            <a:extLst>
              <a:ext uri="{FF2B5EF4-FFF2-40B4-BE49-F238E27FC236}">
                <a16:creationId xmlns:a16="http://schemas.microsoft.com/office/drawing/2014/main" id="{492154C7-FEA2-4062-B714-D4337DB8D09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42" name="TextBox 111">
            <a:extLst>
              <a:ext uri="{FF2B5EF4-FFF2-40B4-BE49-F238E27FC236}">
                <a16:creationId xmlns:a16="http://schemas.microsoft.com/office/drawing/2014/main" id="{8E696D1E-A7BA-4514-BB25-0C817D2EE82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43" name="TextBox 112">
            <a:extLst>
              <a:ext uri="{FF2B5EF4-FFF2-40B4-BE49-F238E27FC236}">
                <a16:creationId xmlns:a16="http://schemas.microsoft.com/office/drawing/2014/main" id="{EFFF9D05-8836-4735-8204-DD8B4AF444C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44" name="TextBox 113">
            <a:extLst>
              <a:ext uri="{FF2B5EF4-FFF2-40B4-BE49-F238E27FC236}">
                <a16:creationId xmlns:a16="http://schemas.microsoft.com/office/drawing/2014/main" id="{3E86A999-DB86-4639-951E-F411E25EFD9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45" name="TextBox 114">
            <a:extLst>
              <a:ext uri="{FF2B5EF4-FFF2-40B4-BE49-F238E27FC236}">
                <a16:creationId xmlns:a16="http://schemas.microsoft.com/office/drawing/2014/main" id="{B36BD06A-3FA5-4B3F-A6C4-18282225CD1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46" name="TextBox 115">
            <a:extLst>
              <a:ext uri="{FF2B5EF4-FFF2-40B4-BE49-F238E27FC236}">
                <a16:creationId xmlns:a16="http://schemas.microsoft.com/office/drawing/2014/main" id="{7079C51F-5FAC-41DE-A3E3-46DD07DF1D5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47" name="TextBox 116">
            <a:extLst>
              <a:ext uri="{FF2B5EF4-FFF2-40B4-BE49-F238E27FC236}">
                <a16:creationId xmlns:a16="http://schemas.microsoft.com/office/drawing/2014/main" id="{EAE76F99-2F92-456C-972F-60463D437A3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48" name="TextBox 117">
            <a:extLst>
              <a:ext uri="{FF2B5EF4-FFF2-40B4-BE49-F238E27FC236}">
                <a16:creationId xmlns:a16="http://schemas.microsoft.com/office/drawing/2014/main" id="{3DC98FDD-6BDF-4745-B289-561EA357D24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9" name="TextBox 118">
            <a:extLst>
              <a:ext uri="{FF2B5EF4-FFF2-40B4-BE49-F238E27FC236}">
                <a16:creationId xmlns:a16="http://schemas.microsoft.com/office/drawing/2014/main" id="{1142ADC7-ED81-4530-A0CA-F4F0BD4CB46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50" name="TextBox 119">
            <a:extLst>
              <a:ext uri="{FF2B5EF4-FFF2-40B4-BE49-F238E27FC236}">
                <a16:creationId xmlns:a16="http://schemas.microsoft.com/office/drawing/2014/main" id="{428F734E-8ADB-4405-B7B1-C2339601123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51" name="TextBox 120">
            <a:extLst>
              <a:ext uri="{FF2B5EF4-FFF2-40B4-BE49-F238E27FC236}">
                <a16:creationId xmlns:a16="http://schemas.microsoft.com/office/drawing/2014/main" id="{99950BA4-CACF-4AA5-A1F3-91803FEC4DA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52" name="TextBox 121">
            <a:extLst>
              <a:ext uri="{FF2B5EF4-FFF2-40B4-BE49-F238E27FC236}">
                <a16:creationId xmlns:a16="http://schemas.microsoft.com/office/drawing/2014/main" id="{C905C8F1-B34D-4C0A-9A97-DC3D61BFA7D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53" name="TextBox 122">
            <a:extLst>
              <a:ext uri="{FF2B5EF4-FFF2-40B4-BE49-F238E27FC236}">
                <a16:creationId xmlns:a16="http://schemas.microsoft.com/office/drawing/2014/main" id="{80448D65-0DC9-4A1C-8192-9300A18CF3C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54" name="TextBox 123">
            <a:extLst>
              <a:ext uri="{FF2B5EF4-FFF2-40B4-BE49-F238E27FC236}">
                <a16:creationId xmlns:a16="http://schemas.microsoft.com/office/drawing/2014/main" id="{B2B9AF08-F95C-4174-BEC2-604A2278D36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55" name="TextBox 124">
            <a:extLst>
              <a:ext uri="{FF2B5EF4-FFF2-40B4-BE49-F238E27FC236}">
                <a16:creationId xmlns:a16="http://schemas.microsoft.com/office/drawing/2014/main" id="{D54F3623-8FDF-494D-B586-8F1133A6CC8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56" name="TextBox 125">
            <a:extLst>
              <a:ext uri="{FF2B5EF4-FFF2-40B4-BE49-F238E27FC236}">
                <a16:creationId xmlns:a16="http://schemas.microsoft.com/office/drawing/2014/main" id="{C3660774-8814-4801-89FA-A86DFC3C5DD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57" name="TextBox 126">
            <a:extLst>
              <a:ext uri="{FF2B5EF4-FFF2-40B4-BE49-F238E27FC236}">
                <a16:creationId xmlns:a16="http://schemas.microsoft.com/office/drawing/2014/main" id="{75A36ED7-22F9-48DA-9AFD-2A2C7423083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58" name="TextBox 127">
            <a:extLst>
              <a:ext uri="{FF2B5EF4-FFF2-40B4-BE49-F238E27FC236}">
                <a16:creationId xmlns:a16="http://schemas.microsoft.com/office/drawing/2014/main" id="{7F82442A-F2F9-4539-B3C2-136722164E4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59" name="TextBox 128">
            <a:extLst>
              <a:ext uri="{FF2B5EF4-FFF2-40B4-BE49-F238E27FC236}">
                <a16:creationId xmlns:a16="http://schemas.microsoft.com/office/drawing/2014/main" id="{F789EE72-E07D-4940-AA27-A929C11BC8D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60" name="TextBox 129">
            <a:extLst>
              <a:ext uri="{FF2B5EF4-FFF2-40B4-BE49-F238E27FC236}">
                <a16:creationId xmlns:a16="http://schemas.microsoft.com/office/drawing/2014/main" id="{2274F105-A777-40DA-AD93-7CBA0130894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61" name="TextBox 130">
            <a:extLst>
              <a:ext uri="{FF2B5EF4-FFF2-40B4-BE49-F238E27FC236}">
                <a16:creationId xmlns:a16="http://schemas.microsoft.com/office/drawing/2014/main" id="{CAA7B1D9-7A92-4F70-BB9E-80D344E7B0B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62" name="TextBox 131">
            <a:extLst>
              <a:ext uri="{FF2B5EF4-FFF2-40B4-BE49-F238E27FC236}">
                <a16:creationId xmlns:a16="http://schemas.microsoft.com/office/drawing/2014/main" id="{E2A02CE7-EBB7-47ED-8508-1A4929B20E0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63" name="TextBox 132">
            <a:extLst>
              <a:ext uri="{FF2B5EF4-FFF2-40B4-BE49-F238E27FC236}">
                <a16:creationId xmlns:a16="http://schemas.microsoft.com/office/drawing/2014/main" id="{6962A2D5-4FA7-4F04-A8BB-F3954EF1A2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64" name="TextBox 133">
            <a:extLst>
              <a:ext uri="{FF2B5EF4-FFF2-40B4-BE49-F238E27FC236}">
                <a16:creationId xmlns:a16="http://schemas.microsoft.com/office/drawing/2014/main" id="{52EEDD63-0D63-4A45-8126-89914425642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65" name="TextBox 134">
            <a:extLst>
              <a:ext uri="{FF2B5EF4-FFF2-40B4-BE49-F238E27FC236}">
                <a16:creationId xmlns:a16="http://schemas.microsoft.com/office/drawing/2014/main" id="{5ED0D1D0-C7BB-4485-AA67-196BBF324E3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66" name="TextBox 135">
            <a:extLst>
              <a:ext uri="{FF2B5EF4-FFF2-40B4-BE49-F238E27FC236}">
                <a16:creationId xmlns:a16="http://schemas.microsoft.com/office/drawing/2014/main" id="{170A9D70-8229-4EC1-B3B9-20E97BE5DD4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67" name="TextBox 136">
            <a:extLst>
              <a:ext uri="{FF2B5EF4-FFF2-40B4-BE49-F238E27FC236}">
                <a16:creationId xmlns:a16="http://schemas.microsoft.com/office/drawing/2014/main" id="{EC18F06E-4FA7-4981-99DC-5453BB25647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68" name="TextBox 137">
            <a:extLst>
              <a:ext uri="{FF2B5EF4-FFF2-40B4-BE49-F238E27FC236}">
                <a16:creationId xmlns:a16="http://schemas.microsoft.com/office/drawing/2014/main" id="{D9D1D076-FD73-4111-A265-C9CA159317A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69" name="TextBox 138">
            <a:extLst>
              <a:ext uri="{FF2B5EF4-FFF2-40B4-BE49-F238E27FC236}">
                <a16:creationId xmlns:a16="http://schemas.microsoft.com/office/drawing/2014/main" id="{81A78C13-1999-4EB0-90DD-00AEE3C205C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70" name="TextBox 139">
            <a:extLst>
              <a:ext uri="{FF2B5EF4-FFF2-40B4-BE49-F238E27FC236}">
                <a16:creationId xmlns:a16="http://schemas.microsoft.com/office/drawing/2014/main" id="{A06D5B69-F5EE-49F1-B161-F30624AF4AC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71" name="TextBox 140">
            <a:extLst>
              <a:ext uri="{FF2B5EF4-FFF2-40B4-BE49-F238E27FC236}">
                <a16:creationId xmlns:a16="http://schemas.microsoft.com/office/drawing/2014/main" id="{ED666E5C-1E65-47BB-A951-9CF47D96D0D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72" name="TextBox 141">
            <a:extLst>
              <a:ext uri="{FF2B5EF4-FFF2-40B4-BE49-F238E27FC236}">
                <a16:creationId xmlns:a16="http://schemas.microsoft.com/office/drawing/2014/main" id="{6B71144B-B887-47A4-AB5A-5114C86B417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73" name="TextBox 146-1">
            <a:extLst>
              <a:ext uri="{FF2B5EF4-FFF2-40B4-BE49-F238E27FC236}">
                <a16:creationId xmlns:a16="http://schemas.microsoft.com/office/drawing/2014/main" id="{E31298D6-7ED8-499A-AEC3-28E39FB0CE29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74" name="TextBox 146">
            <a:extLst>
              <a:ext uri="{FF2B5EF4-FFF2-40B4-BE49-F238E27FC236}">
                <a16:creationId xmlns:a16="http://schemas.microsoft.com/office/drawing/2014/main" id="{27227DC2-508E-4B97-B637-6CCF6122B056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75" name="TextBox 147">
            <a:extLst>
              <a:ext uri="{FF2B5EF4-FFF2-40B4-BE49-F238E27FC236}">
                <a16:creationId xmlns:a16="http://schemas.microsoft.com/office/drawing/2014/main" id="{07BFE93A-9EF3-4DBD-91DC-3955F5005FE1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76" name="TextBox 148">
            <a:extLst>
              <a:ext uri="{FF2B5EF4-FFF2-40B4-BE49-F238E27FC236}">
                <a16:creationId xmlns:a16="http://schemas.microsoft.com/office/drawing/2014/main" id="{825D1504-B68E-4D0E-8370-DFC5675C3334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77" name="TextBox 149">
            <a:extLst>
              <a:ext uri="{FF2B5EF4-FFF2-40B4-BE49-F238E27FC236}">
                <a16:creationId xmlns:a16="http://schemas.microsoft.com/office/drawing/2014/main" id="{5A61CA3B-F2E3-42B3-8656-A5B3CF92E271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grpSp>
        <p:nvGrpSpPr>
          <p:cNvPr id="278" name="Groep 277">
            <a:extLst>
              <a:ext uri="{FF2B5EF4-FFF2-40B4-BE49-F238E27FC236}">
                <a16:creationId xmlns:a16="http://schemas.microsoft.com/office/drawing/2014/main" id="{785B3167-40FE-4A24-A22A-E991C813D77A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79" name="Vrije vorm: vorm 278">
              <a:extLst>
                <a:ext uri="{FF2B5EF4-FFF2-40B4-BE49-F238E27FC236}">
                  <a16:creationId xmlns:a16="http://schemas.microsoft.com/office/drawing/2014/main" id="{DAB54C02-E780-4EB0-8881-E03293C7CA4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0" name="Gelijkbenige driehoek 1">
              <a:extLst>
                <a:ext uri="{FF2B5EF4-FFF2-40B4-BE49-F238E27FC236}">
                  <a16:creationId xmlns:a16="http://schemas.microsoft.com/office/drawing/2014/main" id="{25F5CF1D-FB41-4980-81A0-E536392B031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81" name="Groep 280">
            <a:extLst>
              <a:ext uri="{FF2B5EF4-FFF2-40B4-BE49-F238E27FC236}">
                <a16:creationId xmlns:a16="http://schemas.microsoft.com/office/drawing/2014/main" id="{4EF74013-F2EB-4718-81D4-29DE9C6746D5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2" name="Vrije vorm: vorm 281">
              <a:extLst>
                <a:ext uri="{FF2B5EF4-FFF2-40B4-BE49-F238E27FC236}">
                  <a16:creationId xmlns:a16="http://schemas.microsoft.com/office/drawing/2014/main" id="{EDCA118B-6882-470B-9961-592F8D0673E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83" name="Gelijkbenige driehoek 1">
              <a:extLst>
                <a:ext uri="{FF2B5EF4-FFF2-40B4-BE49-F238E27FC236}">
                  <a16:creationId xmlns:a16="http://schemas.microsoft.com/office/drawing/2014/main" id="{F2E0C46F-6CB5-428D-8F7B-5E17B8CE981A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84" name="I-ZANDLOPER">
            <a:extLst>
              <a:ext uri="{FF2B5EF4-FFF2-40B4-BE49-F238E27FC236}">
                <a16:creationId xmlns:a16="http://schemas.microsoft.com/office/drawing/2014/main" id="{395BB7BD-E852-4210-A8EE-110B8DD61D86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85" name="T - SEC">
            <a:extLst>
              <a:ext uri="{FF2B5EF4-FFF2-40B4-BE49-F238E27FC236}">
                <a16:creationId xmlns:a16="http://schemas.microsoft.com/office/drawing/2014/main" id="{76BE128A-1408-4265-B789-C00801CDB479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286" name="TextBox 145">
            <a:extLst>
              <a:ext uri="{FF2B5EF4-FFF2-40B4-BE49-F238E27FC236}">
                <a16:creationId xmlns:a16="http://schemas.microsoft.com/office/drawing/2014/main" id="{8EDB4047-3FE8-4033-8253-662ABCDFB212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287" name="00">
            <a:extLst>
              <a:ext uri="{FF2B5EF4-FFF2-40B4-BE49-F238E27FC236}">
                <a16:creationId xmlns:a16="http://schemas.microsoft.com/office/drawing/2014/main" id="{7ACE4A99-495F-483E-BBCA-B034FE67CC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88" name="1">
            <a:extLst>
              <a:ext uri="{FF2B5EF4-FFF2-40B4-BE49-F238E27FC236}">
                <a16:creationId xmlns:a16="http://schemas.microsoft.com/office/drawing/2014/main" id="{E03F8CB2-AF1F-40C3-8628-6B3FE4EF910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89" name="2">
            <a:extLst>
              <a:ext uri="{FF2B5EF4-FFF2-40B4-BE49-F238E27FC236}">
                <a16:creationId xmlns:a16="http://schemas.microsoft.com/office/drawing/2014/main" id="{2743EDF6-1E5D-43F3-B185-76E8D11DD7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90" name="3">
            <a:extLst>
              <a:ext uri="{FF2B5EF4-FFF2-40B4-BE49-F238E27FC236}">
                <a16:creationId xmlns:a16="http://schemas.microsoft.com/office/drawing/2014/main" id="{A75F6030-BD71-4F0B-BDF7-4A617C23FFD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91" name="4">
            <a:extLst>
              <a:ext uri="{FF2B5EF4-FFF2-40B4-BE49-F238E27FC236}">
                <a16:creationId xmlns:a16="http://schemas.microsoft.com/office/drawing/2014/main" id="{6936F5E9-358F-4A85-A387-9DE051406FC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92" name="5">
            <a:extLst>
              <a:ext uri="{FF2B5EF4-FFF2-40B4-BE49-F238E27FC236}">
                <a16:creationId xmlns:a16="http://schemas.microsoft.com/office/drawing/2014/main" id="{306BCA59-35A8-43EA-A047-BEDF11EDBD3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93" name="6">
            <a:extLst>
              <a:ext uri="{FF2B5EF4-FFF2-40B4-BE49-F238E27FC236}">
                <a16:creationId xmlns:a16="http://schemas.microsoft.com/office/drawing/2014/main" id="{CE75DCB5-C994-4524-B303-6ED40FD4E8B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94" name="7">
            <a:extLst>
              <a:ext uri="{FF2B5EF4-FFF2-40B4-BE49-F238E27FC236}">
                <a16:creationId xmlns:a16="http://schemas.microsoft.com/office/drawing/2014/main" id="{32517DCE-9268-48E5-833E-25ED79F544C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95" name="8">
            <a:extLst>
              <a:ext uri="{FF2B5EF4-FFF2-40B4-BE49-F238E27FC236}">
                <a16:creationId xmlns:a16="http://schemas.microsoft.com/office/drawing/2014/main" id="{971D7578-1D76-4ADC-B6A5-C0D2D1F420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96" name="9">
            <a:extLst>
              <a:ext uri="{FF2B5EF4-FFF2-40B4-BE49-F238E27FC236}">
                <a16:creationId xmlns:a16="http://schemas.microsoft.com/office/drawing/2014/main" id="{D538001E-2A6F-43A0-BC70-EF8018626E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97" name="10">
            <a:extLst>
              <a:ext uri="{FF2B5EF4-FFF2-40B4-BE49-F238E27FC236}">
                <a16:creationId xmlns:a16="http://schemas.microsoft.com/office/drawing/2014/main" id="{EC27C71E-E3FA-47BC-AF88-C491746B1D1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98" name="11">
            <a:extLst>
              <a:ext uri="{FF2B5EF4-FFF2-40B4-BE49-F238E27FC236}">
                <a16:creationId xmlns:a16="http://schemas.microsoft.com/office/drawing/2014/main" id="{39636F24-A28E-4890-8B3E-AF6FEFE1A2A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99" name="12">
            <a:extLst>
              <a:ext uri="{FF2B5EF4-FFF2-40B4-BE49-F238E27FC236}">
                <a16:creationId xmlns:a16="http://schemas.microsoft.com/office/drawing/2014/main" id="{AC46BD45-F48A-4CBA-9CB4-2A5824676BB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00" name="13">
            <a:extLst>
              <a:ext uri="{FF2B5EF4-FFF2-40B4-BE49-F238E27FC236}">
                <a16:creationId xmlns:a16="http://schemas.microsoft.com/office/drawing/2014/main" id="{84C791B0-548D-400A-A9FE-E7C6FF08CCD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01" name="14">
            <a:extLst>
              <a:ext uri="{FF2B5EF4-FFF2-40B4-BE49-F238E27FC236}">
                <a16:creationId xmlns:a16="http://schemas.microsoft.com/office/drawing/2014/main" id="{34D6C67C-389B-4209-AD9D-53E2B7411D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02" name="15">
            <a:extLst>
              <a:ext uri="{FF2B5EF4-FFF2-40B4-BE49-F238E27FC236}">
                <a16:creationId xmlns:a16="http://schemas.microsoft.com/office/drawing/2014/main" id="{53BC4FF3-3D06-43EC-BB3F-689344572E1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03" name="16">
            <a:extLst>
              <a:ext uri="{FF2B5EF4-FFF2-40B4-BE49-F238E27FC236}">
                <a16:creationId xmlns:a16="http://schemas.microsoft.com/office/drawing/2014/main" id="{CDE05876-68D5-4CB7-BBB7-E01B03030A2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04" name="17">
            <a:extLst>
              <a:ext uri="{FF2B5EF4-FFF2-40B4-BE49-F238E27FC236}">
                <a16:creationId xmlns:a16="http://schemas.microsoft.com/office/drawing/2014/main" id="{BB4496E3-B31B-4909-82DD-5772953FDD9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05" name="18">
            <a:extLst>
              <a:ext uri="{FF2B5EF4-FFF2-40B4-BE49-F238E27FC236}">
                <a16:creationId xmlns:a16="http://schemas.microsoft.com/office/drawing/2014/main" id="{367C1157-97A5-4C93-9BAB-CE4381630A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06" name="19">
            <a:extLst>
              <a:ext uri="{FF2B5EF4-FFF2-40B4-BE49-F238E27FC236}">
                <a16:creationId xmlns:a16="http://schemas.microsoft.com/office/drawing/2014/main" id="{E5154E83-7B7B-4680-8201-DDF6BF4267C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07" name="20">
            <a:extLst>
              <a:ext uri="{FF2B5EF4-FFF2-40B4-BE49-F238E27FC236}">
                <a16:creationId xmlns:a16="http://schemas.microsoft.com/office/drawing/2014/main" id="{444E4FB6-9C00-438E-B98B-E17C0C03F71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08" name="21">
            <a:extLst>
              <a:ext uri="{FF2B5EF4-FFF2-40B4-BE49-F238E27FC236}">
                <a16:creationId xmlns:a16="http://schemas.microsoft.com/office/drawing/2014/main" id="{D8F7ADBD-F351-4B0D-A5F1-FE12262DE1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09" name="22">
            <a:extLst>
              <a:ext uri="{FF2B5EF4-FFF2-40B4-BE49-F238E27FC236}">
                <a16:creationId xmlns:a16="http://schemas.microsoft.com/office/drawing/2014/main" id="{91F274D1-8AE1-4B12-96B0-B8DC2D1CC4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10" name="23">
            <a:extLst>
              <a:ext uri="{FF2B5EF4-FFF2-40B4-BE49-F238E27FC236}">
                <a16:creationId xmlns:a16="http://schemas.microsoft.com/office/drawing/2014/main" id="{6B5592D0-1834-4144-A2FB-8D99FE8B8A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11" name="24">
            <a:extLst>
              <a:ext uri="{FF2B5EF4-FFF2-40B4-BE49-F238E27FC236}">
                <a16:creationId xmlns:a16="http://schemas.microsoft.com/office/drawing/2014/main" id="{C17366B8-363B-4A43-AC11-C4353596AB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12" name="25">
            <a:extLst>
              <a:ext uri="{FF2B5EF4-FFF2-40B4-BE49-F238E27FC236}">
                <a16:creationId xmlns:a16="http://schemas.microsoft.com/office/drawing/2014/main" id="{B984EA75-1E64-4BAC-96DD-39052CB76B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13" name="26">
            <a:extLst>
              <a:ext uri="{FF2B5EF4-FFF2-40B4-BE49-F238E27FC236}">
                <a16:creationId xmlns:a16="http://schemas.microsoft.com/office/drawing/2014/main" id="{F8D2D47F-ABC0-412C-B1E8-366791200F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14" name="27">
            <a:extLst>
              <a:ext uri="{FF2B5EF4-FFF2-40B4-BE49-F238E27FC236}">
                <a16:creationId xmlns:a16="http://schemas.microsoft.com/office/drawing/2014/main" id="{D53A5544-760F-492C-AD2E-75B1A58DCDD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15" name="28">
            <a:extLst>
              <a:ext uri="{FF2B5EF4-FFF2-40B4-BE49-F238E27FC236}">
                <a16:creationId xmlns:a16="http://schemas.microsoft.com/office/drawing/2014/main" id="{2D691213-120E-4D7C-8EA6-3DF08AEA223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16" name="29">
            <a:extLst>
              <a:ext uri="{FF2B5EF4-FFF2-40B4-BE49-F238E27FC236}">
                <a16:creationId xmlns:a16="http://schemas.microsoft.com/office/drawing/2014/main" id="{76A933AA-2BC8-454F-8097-312EE045B8A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17" name="30">
            <a:extLst>
              <a:ext uri="{FF2B5EF4-FFF2-40B4-BE49-F238E27FC236}">
                <a16:creationId xmlns:a16="http://schemas.microsoft.com/office/drawing/2014/main" id="{0AF48FC2-0D0C-4D81-BCA1-A8916ED5DE5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18" name="31">
            <a:extLst>
              <a:ext uri="{FF2B5EF4-FFF2-40B4-BE49-F238E27FC236}">
                <a16:creationId xmlns:a16="http://schemas.microsoft.com/office/drawing/2014/main" id="{8959F2BD-D75E-4BBD-98CB-7FF5D4E7D94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19" name="32">
            <a:extLst>
              <a:ext uri="{FF2B5EF4-FFF2-40B4-BE49-F238E27FC236}">
                <a16:creationId xmlns:a16="http://schemas.microsoft.com/office/drawing/2014/main" id="{9F25370C-E857-415F-A6C5-DFF19EF7C9A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20" name="33">
            <a:extLst>
              <a:ext uri="{FF2B5EF4-FFF2-40B4-BE49-F238E27FC236}">
                <a16:creationId xmlns:a16="http://schemas.microsoft.com/office/drawing/2014/main" id="{4CCA2F8E-104F-4911-AF08-C59B814593A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21" name="34">
            <a:extLst>
              <a:ext uri="{FF2B5EF4-FFF2-40B4-BE49-F238E27FC236}">
                <a16:creationId xmlns:a16="http://schemas.microsoft.com/office/drawing/2014/main" id="{9757B0A7-1459-4132-B352-59BC1076D01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22" name="35">
            <a:extLst>
              <a:ext uri="{FF2B5EF4-FFF2-40B4-BE49-F238E27FC236}">
                <a16:creationId xmlns:a16="http://schemas.microsoft.com/office/drawing/2014/main" id="{B5CB2A80-A523-4B0E-A14E-2528918A127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23" name="36">
            <a:extLst>
              <a:ext uri="{FF2B5EF4-FFF2-40B4-BE49-F238E27FC236}">
                <a16:creationId xmlns:a16="http://schemas.microsoft.com/office/drawing/2014/main" id="{FD0916C8-BE49-4DC0-88AC-07C3106C59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24" name="37">
            <a:extLst>
              <a:ext uri="{FF2B5EF4-FFF2-40B4-BE49-F238E27FC236}">
                <a16:creationId xmlns:a16="http://schemas.microsoft.com/office/drawing/2014/main" id="{15536E2A-E334-409A-8876-083526A495F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25" name="38">
            <a:extLst>
              <a:ext uri="{FF2B5EF4-FFF2-40B4-BE49-F238E27FC236}">
                <a16:creationId xmlns:a16="http://schemas.microsoft.com/office/drawing/2014/main" id="{BD9EE31D-3B17-4ED1-B525-A53AA42A90E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26" name="39">
            <a:extLst>
              <a:ext uri="{FF2B5EF4-FFF2-40B4-BE49-F238E27FC236}">
                <a16:creationId xmlns:a16="http://schemas.microsoft.com/office/drawing/2014/main" id="{43675479-CBF2-457B-980D-ADF86C180FD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27" name="40">
            <a:extLst>
              <a:ext uri="{FF2B5EF4-FFF2-40B4-BE49-F238E27FC236}">
                <a16:creationId xmlns:a16="http://schemas.microsoft.com/office/drawing/2014/main" id="{D51E470B-0062-4E74-B0C0-C5AF791C2E6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28" name="41">
            <a:extLst>
              <a:ext uri="{FF2B5EF4-FFF2-40B4-BE49-F238E27FC236}">
                <a16:creationId xmlns:a16="http://schemas.microsoft.com/office/drawing/2014/main" id="{6182D788-8ACA-4BFC-9A68-149AC7A5E0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29" name="42">
            <a:extLst>
              <a:ext uri="{FF2B5EF4-FFF2-40B4-BE49-F238E27FC236}">
                <a16:creationId xmlns:a16="http://schemas.microsoft.com/office/drawing/2014/main" id="{8F4F7C6E-B72F-49EC-AE95-1EDC372407C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30" name="43">
            <a:extLst>
              <a:ext uri="{FF2B5EF4-FFF2-40B4-BE49-F238E27FC236}">
                <a16:creationId xmlns:a16="http://schemas.microsoft.com/office/drawing/2014/main" id="{27993DA6-A7F5-4DC4-A983-4A575F13873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31" name="44">
            <a:extLst>
              <a:ext uri="{FF2B5EF4-FFF2-40B4-BE49-F238E27FC236}">
                <a16:creationId xmlns:a16="http://schemas.microsoft.com/office/drawing/2014/main" id="{67C4A008-4AB1-4A26-A973-0B353642DF4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32" name="45">
            <a:extLst>
              <a:ext uri="{FF2B5EF4-FFF2-40B4-BE49-F238E27FC236}">
                <a16:creationId xmlns:a16="http://schemas.microsoft.com/office/drawing/2014/main" id="{A4690260-492A-45BA-90F0-F9DC20105EB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33" name="46">
            <a:extLst>
              <a:ext uri="{FF2B5EF4-FFF2-40B4-BE49-F238E27FC236}">
                <a16:creationId xmlns:a16="http://schemas.microsoft.com/office/drawing/2014/main" id="{585C5D8A-A44E-41E5-93FA-59D57BCFD11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34" name="47">
            <a:extLst>
              <a:ext uri="{FF2B5EF4-FFF2-40B4-BE49-F238E27FC236}">
                <a16:creationId xmlns:a16="http://schemas.microsoft.com/office/drawing/2014/main" id="{068EECC1-5033-4286-B21E-CE773FD5FC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35" name="48">
            <a:extLst>
              <a:ext uri="{FF2B5EF4-FFF2-40B4-BE49-F238E27FC236}">
                <a16:creationId xmlns:a16="http://schemas.microsoft.com/office/drawing/2014/main" id="{59741DDF-D8DB-42A8-8D25-F496E100E7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36" name="49">
            <a:extLst>
              <a:ext uri="{FF2B5EF4-FFF2-40B4-BE49-F238E27FC236}">
                <a16:creationId xmlns:a16="http://schemas.microsoft.com/office/drawing/2014/main" id="{CE804B9B-00D5-498F-BF04-21E8E610AE2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37" name="50">
            <a:extLst>
              <a:ext uri="{FF2B5EF4-FFF2-40B4-BE49-F238E27FC236}">
                <a16:creationId xmlns:a16="http://schemas.microsoft.com/office/drawing/2014/main" id="{BC8480ED-B1A4-41F8-84B2-0B9C71C5F2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38" name="51">
            <a:extLst>
              <a:ext uri="{FF2B5EF4-FFF2-40B4-BE49-F238E27FC236}">
                <a16:creationId xmlns:a16="http://schemas.microsoft.com/office/drawing/2014/main" id="{09A1523B-31F5-443A-A75E-A07BB97B0CD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39" name="52">
            <a:extLst>
              <a:ext uri="{FF2B5EF4-FFF2-40B4-BE49-F238E27FC236}">
                <a16:creationId xmlns:a16="http://schemas.microsoft.com/office/drawing/2014/main" id="{0BC9D6D0-BC9F-4D67-9DB4-6E4789135D8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40" name="53">
            <a:extLst>
              <a:ext uri="{FF2B5EF4-FFF2-40B4-BE49-F238E27FC236}">
                <a16:creationId xmlns:a16="http://schemas.microsoft.com/office/drawing/2014/main" id="{F0D449A3-8F00-49D3-9FCD-4319B886C6A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41" name="54">
            <a:extLst>
              <a:ext uri="{FF2B5EF4-FFF2-40B4-BE49-F238E27FC236}">
                <a16:creationId xmlns:a16="http://schemas.microsoft.com/office/drawing/2014/main" id="{47F22688-76CB-4FA4-825E-EC104142B79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42" name="55">
            <a:extLst>
              <a:ext uri="{FF2B5EF4-FFF2-40B4-BE49-F238E27FC236}">
                <a16:creationId xmlns:a16="http://schemas.microsoft.com/office/drawing/2014/main" id="{410304F0-3A38-4316-B737-B4495EBD5AD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43" name="56">
            <a:extLst>
              <a:ext uri="{FF2B5EF4-FFF2-40B4-BE49-F238E27FC236}">
                <a16:creationId xmlns:a16="http://schemas.microsoft.com/office/drawing/2014/main" id="{55AE6D0D-A3CA-4A49-9609-9A7C144D62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44" name="57">
            <a:extLst>
              <a:ext uri="{FF2B5EF4-FFF2-40B4-BE49-F238E27FC236}">
                <a16:creationId xmlns:a16="http://schemas.microsoft.com/office/drawing/2014/main" id="{48027350-E141-4638-864D-39283E8CB4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45" name="58">
            <a:extLst>
              <a:ext uri="{FF2B5EF4-FFF2-40B4-BE49-F238E27FC236}">
                <a16:creationId xmlns:a16="http://schemas.microsoft.com/office/drawing/2014/main" id="{1E44CA5B-B69B-47EA-A75B-237F554517E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46" name="1-59">
            <a:extLst>
              <a:ext uri="{FF2B5EF4-FFF2-40B4-BE49-F238E27FC236}">
                <a16:creationId xmlns:a16="http://schemas.microsoft.com/office/drawing/2014/main" id="{DC0F6949-736F-440E-AD69-3435F4D76AD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47" name="00">
            <a:extLst>
              <a:ext uri="{FF2B5EF4-FFF2-40B4-BE49-F238E27FC236}">
                <a16:creationId xmlns:a16="http://schemas.microsoft.com/office/drawing/2014/main" id="{80CA8C5C-CD01-4651-B739-3A80EC6992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48" name="1">
            <a:extLst>
              <a:ext uri="{FF2B5EF4-FFF2-40B4-BE49-F238E27FC236}">
                <a16:creationId xmlns:a16="http://schemas.microsoft.com/office/drawing/2014/main" id="{1D2C6D33-CA28-4B97-87A9-541E317296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49" name="2">
            <a:extLst>
              <a:ext uri="{FF2B5EF4-FFF2-40B4-BE49-F238E27FC236}">
                <a16:creationId xmlns:a16="http://schemas.microsoft.com/office/drawing/2014/main" id="{2F219DEB-B067-44AE-9C63-4D40ED75ED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50" name="3">
            <a:extLst>
              <a:ext uri="{FF2B5EF4-FFF2-40B4-BE49-F238E27FC236}">
                <a16:creationId xmlns:a16="http://schemas.microsoft.com/office/drawing/2014/main" id="{2C4838DC-94AF-473E-957E-3864058F536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51" name="4">
            <a:extLst>
              <a:ext uri="{FF2B5EF4-FFF2-40B4-BE49-F238E27FC236}">
                <a16:creationId xmlns:a16="http://schemas.microsoft.com/office/drawing/2014/main" id="{AC63DA73-F76D-4B64-940C-B8B1E70287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52" name="5">
            <a:extLst>
              <a:ext uri="{FF2B5EF4-FFF2-40B4-BE49-F238E27FC236}">
                <a16:creationId xmlns:a16="http://schemas.microsoft.com/office/drawing/2014/main" id="{D6521246-6403-466B-82EF-C1DF48B3FD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53" name="6">
            <a:extLst>
              <a:ext uri="{FF2B5EF4-FFF2-40B4-BE49-F238E27FC236}">
                <a16:creationId xmlns:a16="http://schemas.microsoft.com/office/drawing/2014/main" id="{71EC7CEC-506B-4A49-A062-CE0963A3987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54" name="7">
            <a:extLst>
              <a:ext uri="{FF2B5EF4-FFF2-40B4-BE49-F238E27FC236}">
                <a16:creationId xmlns:a16="http://schemas.microsoft.com/office/drawing/2014/main" id="{27B60F7C-93C3-4959-81E7-D39F5B47CB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55" name="8">
            <a:extLst>
              <a:ext uri="{FF2B5EF4-FFF2-40B4-BE49-F238E27FC236}">
                <a16:creationId xmlns:a16="http://schemas.microsoft.com/office/drawing/2014/main" id="{073DAC89-8A2C-468E-B95B-9C8DC127BE0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56" name="9">
            <a:extLst>
              <a:ext uri="{FF2B5EF4-FFF2-40B4-BE49-F238E27FC236}">
                <a16:creationId xmlns:a16="http://schemas.microsoft.com/office/drawing/2014/main" id="{CEFEDA9C-3DCF-4FAC-AEFA-2C4C2EA3D23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57" name="10">
            <a:extLst>
              <a:ext uri="{FF2B5EF4-FFF2-40B4-BE49-F238E27FC236}">
                <a16:creationId xmlns:a16="http://schemas.microsoft.com/office/drawing/2014/main" id="{132909AE-4E94-4F14-8124-247D2F4D6D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58" name="11">
            <a:extLst>
              <a:ext uri="{FF2B5EF4-FFF2-40B4-BE49-F238E27FC236}">
                <a16:creationId xmlns:a16="http://schemas.microsoft.com/office/drawing/2014/main" id="{64CE3EA5-0C5E-4CCE-AD69-060D54A2A40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59" name="12">
            <a:extLst>
              <a:ext uri="{FF2B5EF4-FFF2-40B4-BE49-F238E27FC236}">
                <a16:creationId xmlns:a16="http://schemas.microsoft.com/office/drawing/2014/main" id="{2CE11A01-65DF-41D8-B87A-C91846DFD4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60" name="13">
            <a:extLst>
              <a:ext uri="{FF2B5EF4-FFF2-40B4-BE49-F238E27FC236}">
                <a16:creationId xmlns:a16="http://schemas.microsoft.com/office/drawing/2014/main" id="{90D25984-F567-44BB-B71A-145C4A48C76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61" name="14">
            <a:extLst>
              <a:ext uri="{FF2B5EF4-FFF2-40B4-BE49-F238E27FC236}">
                <a16:creationId xmlns:a16="http://schemas.microsoft.com/office/drawing/2014/main" id="{64470FDE-2C23-4DBC-AED0-977341C3C30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62" name="15">
            <a:extLst>
              <a:ext uri="{FF2B5EF4-FFF2-40B4-BE49-F238E27FC236}">
                <a16:creationId xmlns:a16="http://schemas.microsoft.com/office/drawing/2014/main" id="{712C5BEC-0AB9-4B23-806D-9F1744C044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63" name="16">
            <a:extLst>
              <a:ext uri="{FF2B5EF4-FFF2-40B4-BE49-F238E27FC236}">
                <a16:creationId xmlns:a16="http://schemas.microsoft.com/office/drawing/2014/main" id="{837E7C54-4C9F-4B1F-9E3C-FF1BEC9D232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64" name="17">
            <a:extLst>
              <a:ext uri="{FF2B5EF4-FFF2-40B4-BE49-F238E27FC236}">
                <a16:creationId xmlns:a16="http://schemas.microsoft.com/office/drawing/2014/main" id="{4094C8A5-FD0C-4DCE-95AE-090DB8E325F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65" name="18">
            <a:extLst>
              <a:ext uri="{FF2B5EF4-FFF2-40B4-BE49-F238E27FC236}">
                <a16:creationId xmlns:a16="http://schemas.microsoft.com/office/drawing/2014/main" id="{86A26EF0-DB78-4E2D-BA67-FAB466A494D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66" name="19">
            <a:extLst>
              <a:ext uri="{FF2B5EF4-FFF2-40B4-BE49-F238E27FC236}">
                <a16:creationId xmlns:a16="http://schemas.microsoft.com/office/drawing/2014/main" id="{6EF59B02-1B46-460B-A232-B120E71A919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67" name="20">
            <a:extLst>
              <a:ext uri="{FF2B5EF4-FFF2-40B4-BE49-F238E27FC236}">
                <a16:creationId xmlns:a16="http://schemas.microsoft.com/office/drawing/2014/main" id="{D4E9DAC9-8C2C-49B5-8D83-909E5B0D4E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68" name="21">
            <a:extLst>
              <a:ext uri="{FF2B5EF4-FFF2-40B4-BE49-F238E27FC236}">
                <a16:creationId xmlns:a16="http://schemas.microsoft.com/office/drawing/2014/main" id="{446785C7-5636-4CF5-BC0A-AE53A46BFEC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69" name="22">
            <a:extLst>
              <a:ext uri="{FF2B5EF4-FFF2-40B4-BE49-F238E27FC236}">
                <a16:creationId xmlns:a16="http://schemas.microsoft.com/office/drawing/2014/main" id="{758BEA96-99BE-4F54-8CD3-D6FF39C26F6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70" name="23">
            <a:extLst>
              <a:ext uri="{FF2B5EF4-FFF2-40B4-BE49-F238E27FC236}">
                <a16:creationId xmlns:a16="http://schemas.microsoft.com/office/drawing/2014/main" id="{B7FB5228-CF6A-43C7-998F-EE565598E7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71" name="24">
            <a:extLst>
              <a:ext uri="{FF2B5EF4-FFF2-40B4-BE49-F238E27FC236}">
                <a16:creationId xmlns:a16="http://schemas.microsoft.com/office/drawing/2014/main" id="{41D41884-1BA7-4446-B20B-59BC4CB6135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72" name="25">
            <a:extLst>
              <a:ext uri="{FF2B5EF4-FFF2-40B4-BE49-F238E27FC236}">
                <a16:creationId xmlns:a16="http://schemas.microsoft.com/office/drawing/2014/main" id="{AF47AE2B-FC6E-471C-83F9-E6A99AF6CAE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73" name="26">
            <a:extLst>
              <a:ext uri="{FF2B5EF4-FFF2-40B4-BE49-F238E27FC236}">
                <a16:creationId xmlns:a16="http://schemas.microsoft.com/office/drawing/2014/main" id="{0A461DCE-D39C-45E6-A5F5-24C80AAAAAC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74" name="27">
            <a:extLst>
              <a:ext uri="{FF2B5EF4-FFF2-40B4-BE49-F238E27FC236}">
                <a16:creationId xmlns:a16="http://schemas.microsoft.com/office/drawing/2014/main" id="{820B6C17-8477-4E94-AD27-A011B196A11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75" name="28">
            <a:extLst>
              <a:ext uri="{FF2B5EF4-FFF2-40B4-BE49-F238E27FC236}">
                <a16:creationId xmlns:a16="http://schemas.microsoft.com/office/drawing/2014/main" id="{FD7CA95F-E814-4F61-AA5B-89EE5266EC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76" name="29">
            <a:extLst>
              <a:ext uri="{FF2B5EF4-FFF2-40B4-BE49-F238E27FC236}">
                <a16:creationId xmlns:a16="http://schemas.microsoft.com/office/drawing/2014/main" id="{80752CA5-35E7-4468-8CCB-84D1283ED8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77" name="30">
            <a:extLst>
              <a:ext uri="{FF2B5EF4-FFF2-40B4-BE49-F238E27FC236}">
                <a16:creationId xmlns:a16="http://schemas.microsoft.com/office/drawing/2014/main" id="{5782F11F-FC52-4B60-8470-5A5A522506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78" name="31">
            <a:extLst>
              <a:ext uri="{FF2B5EF4-FFF2-40B4-BE49-F238E27FC236}">
                <a16:creationId xmlns:a16="http://schemas.microsoft.com/office/drawing/2014/main" id="{50502CA0-94D9-4C55-83B5-4522F5BFFF1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79" name="32">
            <a:extLst>
              <a:ext uri="{FF2B5EF4-FFF2-40B4-BE49-F238E27FC236}">
                <a16:creationId xmlns:a16="http://schemas.microsoft.com/office/drawing/2014/main" id="{00D1ECB8-D3FD-475E-90DD-D2D03EA3BC3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80" name="33">
            <a:extLst>
              <a:ext uri="{FF2B5EF4-FFF2-40B4-BE49-F238E27FC236}">
                <a16:creationId xmlns:a16="http://schemas.microsoft.com/office/drawing/2014/main" id="{F7536453-4C52-4251-8E5E-85D3C555AFA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81" name="34">
            <a:extLst>
              <a:ext uri="{FF2B5EF4-FFF2-40B4-BE49-F238E27FC236}">
                <a16:creationId xmlns:a16="http://schemas.microsoft.com/office/drawing/2014/main" id="{A4C14BA3-E711-493D-B253-8401E002CA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82" name="35">
            <a:extLst>
              <a:ext uri="{FF2B5EF4-FFF2-40B4-BE49-F238E27FC236}">
                <a16:creationId xmlns:a16="http://schemas.microsoft.com/office/drawing/2014/main" id="{13DD8F77-0C27-4C1A-B821-3A4C1F74009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83" name="36">
            <a:extLst>
              <a:ext uri="{FF2B5EF4-FFF2-40B4-BE49-F238E27FC236}">
                <a16:creationId xmlns:a16="http://schemas.microsoft.com/office/drawing/2014/main" id="{3317AD1A-1698-4496-AD8A-0070C6A3D3B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84" name="37">
            <a:extLst>
              <a:ext uri="{FF2B5EF4-FFF2-40B4-BE49-F238E27FC236}">
                <a16:creationId xmlns:a16="http://schemas.microsoft.com/office/drawing/2014/main" id="{D33B000C-3B0E-4908-8C75-B372099E467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85" name="38">
            <a:extLst>
              <a:ext uri="{FF2B5EF4-FFF2-40B4-BE49-F238E27FC236}">
                <a16:creationId xmlns:a16="http://schemas.microsoft.com/office/drawing/2014/main" id="{1CEFDFDF-9E2A-4592-99D8-86171CB31D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86" name="39">
            <a:extLst>
              <a:ext uri="{FF2B5EF4-FFF2-40B4-BE49-F238E27FC236}">
                <a16:creationId xmlns:a16="http://schemas.microsoft.com/office/drawing/2014/main" id="{FD7D6C7B-9B43-4E2A-8AA6-AED724E2D95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87" name="40">
            <a:extLst>
              <a:ext uri="{FF2B5EF4-FFF2-40B4-BE49-F238E27FC236}">
                <a16:creationId xmlns:a16="http://schemas.microsoft.com/office/drawing/2014/main" id="{9BA81070-2B12-43E0-87FB-86778620574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88" name="41">
            <a:extLst>
              <a:ext uri="{FF2B5EF4-FFF2-40B4-BE49-F238E27FC236}">
                <a16:creationId xmlns:a16="http://schemas.microsoft.com/office/drawing/2014/main" id="{8E507A74-AEF7-4567-975C-55D79459871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89" name="42">
            <a:extLst>
              <a:ext uri="{FF2B5EF4-FFF2-40B4-BE49-F238E27FC236}">
                <a16:creationId xmlns:a16="http://schemas.microsoft.com/office/drawing/2014/main" id="{98413140-6B1B-4F1C-8785-4CD27D7739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90" name="43">
            <a:extLst>
              <a:ext uri="{FF2B5EF4-FFF2-40B4-BE49-F238E27FC236}">
                <a16:creationId xmlns:a16="http://schemas.microsoft.com/office/drawing/2014/main" id="{96C83B1E-606D-499F-8770-AC2224B76E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91" name="44">
            <a:extLst>
              <a:ext uri="{FF2B5EF4-FFF2-40B4-BE49-F238E27FC236}">
                <a16:creationId xmlns:a16="http://schemas.microsoft.com/office/drawing/2014/main" id="{1378B724-8C2D-4217-A71F-1D68E1BEF1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92" name="45">
            <a:extLst>
              <a:ext uri="{FF2B5EF4-FFF2-40B4-BE49-F238E27FC236}">
                <a16:creationId xmlns:a16="http://schemas.microsoft.com/office/drawing/2014/main" id="{CA8F48B8-B60D-4FFD-9C08-0364DAA9B0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93" name="46">
            <a:extLst>
              <a:ext uri="{FF2B5EF4-FFF2-40B4-BE49-F238E27FC236}">
                <a16:creationId xmlns:a16="http://schemas.microsoft.com/office/drawing/2014/main" id="{01B3DBCE-F26F-474B-9D87-3134351734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94" name="47">
            <a:extLst>
              <a:ext uri="{FF2B5EF4-FFF2-40B4-BE49-F238E27FC236}">
                <a16:creationId xmlns:a16="http://schemas.microsoft.com/office/drawing/2014/main" id="{33B6AC51-6C17-4987-A38C-531F68EE5B8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95" name="48">
            <a:extLst>
              <a:ext uri="{FF2B5EF4-FFF2-40B4-BE49-F238E27FC236}">
                <a16:creationId xmlns:a16="http://schemas.microsoft.com/office/drawing/2014/main" id="{C6B415E0-79A4-4262-AA2A-4DCDD6A37D5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96" name="49">
            <a:extLst>
              <a:ext uri="{FF2B5EF4-FFF2-40B4-BE49-F238E27FC236}">
                <a16:creationId xmlns:a16="http://schemas.microsoft.com/office/drawing/2014/main" id="{33C8689D-877B-487E-A4D4-3B0F5643B56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97" name="50">
            <a:extLst>
              <a:ext uri="{FF2B5EF4-FFF2-40B4-BE49-F238E27FC236}">
                <a16:creationId xmlns:a16="http://schemas.microsoft.com/office/drawing/2014/main" id="{C87AD883-C2DF-44E5-A9A8-3D70AAB8EF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98" name="51">
            <a:extLst>
              <a:ext uri="{FF2B5EF4-FFF2-40B4-BE49-F238E27FC236}">
                <a16:creationId xmlns:a16="http://schemas.microsoft.com/office/drawing/2014/main" id="{3E71B57A-8837-416A-AABD-9B38F346A26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99" name="52">
            <a:extLst>
              <a:ext uri="{FF2B5EF4-FFF2-40B4-BE49-F238E27FC236}">
                <a16:creationId xmlns:a16="http://schemas.microsoft.com/office/drawing/2014/main" id="{4DD8AABF-4F26-4E57-A011-D112F08E07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00" name="53">
            <a:extLst>
              <a:ext uri="{FF2B5EF4-FFF2-40B4-BE49-F238E27FC236}">
                <a16:creationId xmlns:a16="http://schemas.microsoft.com/office/drawing/2014/main" id="{63A3D13B-1CA0-40C4-8133-26985BAC1B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01" name="54">
            <a:extLst>
              <a:ext uri="{FF2B5EF4-FFF2-40B4-BE49-F238E27FC236}">
                <a16:creationId xmlns:a16="http://schemas.microsoft.com/office/drawing/2014/main" id="{8C43B535-1629-41D0-B995-6C37AA15529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02" name="55">
            <a:extLst>
              <a:ext uri="{FF2B5EF4-FFF2-40B4-BE49-F238E27FC236}">
                <a16:creationId xmlns:a16="http://schemas.microsoft.com/office/drawing/2014/main" id="{20469DF4-3DED-4C78-857B-5EBAD1E0BFE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03" name="56">
            <a:extLst>
              <a:ext uri="{FF2B5EF4-FFF2-40B4-BE49-F238E27FC236}">
                <a16:creationId xmlns:a16="http://schemas.microsoft.com/office/drawing/2014/main" id="{2A9DDAB0-72FF-405C-ABE9-19EC6E484FF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04" name="57">
            <a:extLst>
              <a:ext uri="{FF2B5EF4-FFF2-40B4-BE49-F238E27FC236}">
                <a16:creationId xmlns:a16="http://schemas.microsoft.com/office/drawing/2014/main" id="{89F94F54-04D7-43A8-BD3F-EFD865C24F9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05" name="58">
            <a:extLst>
              <a:ext uri="{FF2B5EF4-FFF2-40B4-BE49-F238E27FC236}">
                <a16:creationId xmlns:a16="http://schemas.microsoft.com/office/drawing/2014/main" id="{9315AD5C-D946-49A5-B082-59AC3FE4C54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06" name="2-59">
            <a:extLst>
              <a:ext uri="{FF2B5EF4-FFF2-40B4-BE49-F238E27FC236}">
                <a16:creationId xmlns:a16="http://schemas.microsoft.com/office/drawing/2014/main" id="{F542D388-3010-4330-989F-C1D67241FA5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07" name="00">
            <a:extLst>
              <a:ext uri="{FF2B5EF4-FFF2-40B4-BE49-F238E27FC236}">
                <a16:creationId xmlns:a16="http://schemas.microsoft.com/office/drawing/2014/main" id="{2EB88455-1A84-4C45-BD47-803BDE4202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408" name="1">
            <a:extLst>
              <a:ext uri="{FF2B5EF4-FFF2-40B4-BE49-F238E27FC236}">
                <a16:creationId xmlns:a16="http://schemas.microsoft.com/office/drawing/2014/main" id="{03769B3E-8D07-4CAD-88EF-88737D887C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409" name="2">
            <a:extLst>
              <a:ext uri="{FF2B5EF4-FFF2-40B4-BE49-F238E27FC236}">
                <a16:creationId xmlns:a16="http://schemas.microsoft.com/office/drawing/2014/main" id="{AE0E0DC3-1877-4E1E-BD7A-7914466098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410" name="3">
            <a:extLst>
              <a:ext uri="{FF2B5EF4-FFF2-40B4-BE49-F238E27FC236}">
                <a16:creationId xmlns:a16="http://schemas.microsoft.com/office/drawing/2014/main" id="{05E4C5E1-A3FA-4949-B232-03D9413E029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411" name="4">
            <a:extLst>
              <a:ext uri="{FF2B5EF4-FFF2-40B4-BE49-F238E27FC236}">
                <a16:creationId xmlns:a16="http://schemas.microsoft.com/office/drawing/2014/main" id="{B958CB01-731F-4598-B168-F550C75AA9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412" name="5">
            <a:extLst>
              <a:ext uri="{FF2B5EF4-FFF2-40B4-BE49-F238E27FC236}">
                <a16:creationId xmlns:a16="http://schemas.microsoft.com/office/drawing/2014/main" id="{B848B2BF-C9EC-45B6-8142-D9CEC10A3F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413" name="6">
            <a:extLst>
              <a:ext uri="{FF2B5EF4-FFF2-40B4-BE49-F238E27FC236}">
                <a16:creationId xmlns:a16="http://schemas.microsoft.com/office/drawing/2014/main" id="{A02C2A8B-2B04-465B-B345-96BB4627517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414" name="7">
            <a:extLst>
              <a:ext uri="{FF2B5EF4-FFF2-40B4-BE49-F238E27FC236}">
                <a16:creationId xmlns:a16="http://schemas.microsoft.com/office/drawing/2014/main" id="{CCE6216A-B823-4E5F-9DA8-8A7FB1B4F7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415" name="8">
            <a:extLst>
              <a:ext uri="{FF2B5EF4-FFF2-40B4-BE49-F238E27FC236}">
                <a16:creationId xmlns:a16="http://schemas.microsoft.com/office/drawing/2014/main" id="{5732C0E0-5653-4C37-A456-E922CEBD6DA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416" name="9">
            <a:extLst>
              <a:ext uri="{FF2B5EF4-FFF2-40B4-BE49-F238E27FC236}">
                <a16:creationId xmlns:a16="http://schemas.microsoft.com/office/drawing/2014/main" id="{E4AECDA6-407A-43AC-AA3C-9D22571A44A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417" name="10">
            <a:extLst>
              <a:ext uri="{FF2B5EF4-FFF2-40B4-BE49-F238E27FC236}">
                <a16:creationId xmlns:a16="http://schemas.microsoft.com/office/drawing/2014/main" id="{BD67629B-FA9C-4CFC-BDE4-EC684A4AB73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418" name="11">
            <a:extLst>
              <a:ext uri="{FF2B5EF4-FFF2-40B4-BE49-F238E27FC236}">
                <a16:creationId xmlns:a16="http://schemas.microsoft.com/office/drawing/2014/main" id="{C537D390-A0A9-48F2-8434-4FFE9676DD0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419" name="12">
            <a:extLst>
              <a:ext uri="{FF2B5EF4-FFF2-40B4-BE49-F238E27FC236}">
                <a16:creationId xmlns:a16="http://schemas.microsoft.com/office/drawing/2014/main" id="{C311E696-9EF1-4B97-BBFF-6514FF6F6C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20" name="13">
            <a:extLst>
              <a:ext uri="{FF2B5EF4-FFF2-40B4-BE49-F238E27FC236}">
                <a16:creationId xmlns:a16="http://schemas.microsoft.com/office/drawing/2014/main" id="{F31568C4-5E82-4CF8-A6BF-12DBD6F21BE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21" name="14">
            <a:extLst>
              <a:ext uri="{FF2B5EF4-FFF2-40B4-BE49-F238E27FC236}">
                <a16:creationId xmlns:a16="http://schemas.microsoft.com/office/drawing/2014/main" id="{C43C1C83-6C3C-4701-A68F-3701403190D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22" name="15">
            <a:extLst>
              <a:ext uri="{FF2B5EF4-FFF2-40B4-BE49-F238E27FC236}">
                <a16:creationId xmlns:a16="http://schemas.microsoft.com/office/drawing/2014/main" id="{452D2A84-CB9D-47FF-BF23-56946494D2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23" name="16">
            <a:extLst>
              <a:ext uri="{FF2B5EF4-FFF2-40B4-BE49-F238E27FC236}">
                <a16:creationId xmlns:a16="http://schemas.microsoft.com/office/drawing/2014/main" id="{CCD174C4-60E5-4C93-A13D-35B445632FB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24" name="17">
            <a:extLst>
              <a:ext uri="{FF2B5EF4-FFF2-40B4-BE49-F238E27FC236}">
                <a16:creationId xmlns:a16="http://schemas.microsoft.com/office/drawing/2014/main" id="{97FAA6EF-71A8-42EB-BEC5-4E8C0FDE40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25" name="18">
            <a:extLst>
              <a:ext uri="{FF2B5EF4-FFF2-40B4-BE49-F238E27FC236}">
                <a16:creationId xmlns:a16="http://schemas.microsoft.com/office/drawing/2014/main" id="{E08D7209-A1B3-4D18-A3CB-0152F719D57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26" name="19">
            <a:extLst>
              <a:ext uri="{FF2B5EF4-FFF2-40B4-BE49-F238E27FC236}">
                <a16:creationId xmlns:a16="http://schemas.microsoft.com/office/drawing/2014/main" id="{82168563-D59C-4284-8886-F6DC510955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27" name="20">
            <a:extLst>
              <a:ext uri="{FF2B5EF4-FFF2-40B4-BE49-F238E27FC236}">
                <a16:creationId xmlns:a16="http://schemas.microsoft.com/office/drawing/2014/main" id="{AC1DA9CC-636B-4E2E-B2C4-05DD7E1E32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28" name="21">
            <a:extLst>
              <a:ext uri="{FF2B5EF4-FFF2-40B4-BE49-F238E27FC236}">
                <a16:creationId xmlns:a16="http://schemas.microsoft.com/office/drawing/2014/main" id="{8821485C-38BF-4AF0-8C99-13664775748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29" name="22">
            <a:extLst>
              <a:ext uri="{FF2B5EF4-FFF2-40B4-BE49-F238E27FC236}">
                <a16:creationId xmlns:a16="http://schemas.microsoft.com/office/drawing/2014/main" id="{FC8694F0-597F-4E2E-98DF-03C8428CB54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30" name="23">
            <a:extLst>
              <a:ext uri="{FF2B5EF4-FFF2-40B4-BE49-F238E27FC236}">
                <a16:creationId xmlns:a16="http://schemas.microsoft.com/office/drawing/2014/main" id="{D0C78135-D321-4FF3-887F-7F234E2A1AC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31" name="24">
            <a:extLst>
              <a:ext uri="{FF2B5EF4-FFF2-40B4-BE49-F238E27FC236}">
                <a16:creationId xmlns:a16="http://schemas.microsoft.com/office/drawing/2014/main" id="{5C602758-4CAB-47B6-9052-F2248F95668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32" name="25">
            <a:extLst>
              <a:ext uri="{FF2B5EF4-FFF2-40B4-BE49-F238E27FC236}">
                <a16:creationId xmlns:a16="http://schemas.microsoft.com/office/drawing/2014/main" id="{0BBB32C0-A30B-438B-9147-05456D463F1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33" name="26">
            <a:extLst>
              <a:ext uri="{FF2B5EF4-FFF2-40B4-BE49-F238E27FC236}">
                <a16:creationId xmlns:a16="http://schemas.microsoft.com/office/drawing/2014/main" id="{C365E5DE-035D-41D1-A5F7-69AC6FF82DE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34" name="27">
            <a:extLst>
              <a:ext uri="{FF2B5EF4-FFF2-40B4-BE49-F238E27FC236}">
                <a16:creationId xmlns:a16="http://schemas.microsoft.com/office/drawing/2014/main" id="{2896B5D6-BE0D-4E43-82A2-086B0E96629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35" name="28">
            <a:extLst>
              <a:ext uri="{FF2B5EF4-FFF2-40B4-BE49-F238E27FC236}">
                <a16:creationId xmlns:a16="http://schemas.microsoft.com/office/drawing/2014/main" id="{FE453989-D99B-4588-A81E-47B7CC2DD2B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36" name="29">
            <a:extLst>
              <a:ext uri="{FF2B5EF4-FFF2-40B4-BE49-F238E27FC236}">
                <a16:creationId xmlns:a16="http://schemas.microsoft.com/office/drawing/2014/main" id="{B8613585-C751-4935-AD7D-34B6748DFF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37" name="30">
            <a:extLst>
              <a:ext uri="{FF2B5EF4-FFF2-40B4-BE49-F238E27FC236}">
                <a16:creationId xmlns:a16="http://schemas.microsoft.com/office/drawing/2014/main" id="{FFD17356-9582-4651-BB77-16462CC02B9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38" name="31">
            <a:extLst>
              <a:ext uri="{FF2B5EF4-FFF2-40B4-BE49-F238E27FC236}">
                <a16:creationId xmlns:a16="http://schemas.microsoft.com/office/drawing/2014/main" id="{8A5250C2-E5C0-42C5-A7E5-72EA39FE6FC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39" name="32">
            <a:extLst>
              <a:ext uri="{FF2B5EF4-FFF2-40B4-BE49-F238E27FC236}">
                <a16:creationId xmlns:a16="http://schemas.microsoft.com/office/drawing/2014/main" id="{C4120980-13CA-40DA-B5DB-89A4EA14334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40" name="33">
            <a:extLst>
              <a:ext uri="{FF2B5EF4-FFF2-40B4-BE49-F238E27FC236}">
                <a16:creationId xmlns:a16="http://schemas.microsoft.com/office/drawing/2014/main" id="{A7C5207D-136F-4FCF-9143-4998612B93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41" name="34">
            <a:extLst>
              <a:ext uri="{FF2B5EF4-FFF2-40B4-BE49-F238E27FC236}">
                <a16:creationId xmlns:a16="http://schemas.microsoft.com/office/drawing/2014/main" id="{A3FE9F21-EDC0-4128-8F51-2B49A6524B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42" name="35">
            <a:extLst>
              <a:ext uri="{FF2B5EF4-FFF2-40B4-BE49-F238E27FC236}">
                <a16:creationId xmlns:a16="http://schemas.microsoft.com/office/drawing/2014/main" id="{A39408E4-B7B7-428D-AB85-D958574F01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43" name="36">
            <a:extLst>
              <a:ext uri="{FF2B5EF4-FFF2-40B4-BE49-F238E27FC236}">
                <a16:creationId xmlns:a16="http://schemas.microsoft.com/office/drawing/2014/main" id="{65ED9818-BACD-4453-9BF1-DCD7F2AB8E3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44" name="37">
            <a:extLst>
              <a:ext uri="{FF2B5EF4-FFF2-40B4-BE49-F238E27FC236}">
                <a16:creationId xmlns:a16="http://schemas.microsoft.com/office/drawing/2014/main" id="{AA1692C7-DBDB-4691-8EC2-252CB382193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45" name="38">
            <a:extLst>
              <a:ext uri="{FF2B5EF4-FFF2-40B4-BE49-F238E27FC236}">
                <a16:creationId xmlns:a16="http://schemas.microsoft.com/office/drawing/2014/main" id="{E4EE4658-7F44-45F7-A5A0-4D3F6F6C5C6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46" name="39">
            <a:extLst>
              <a:ext uri="{FF2B5EF4-FFF2-40B4-BE49-F238E27FC236}">
                <a16:creationId xmlns:a16="http://schemas.microsoft.com/office/drawing/2014/main" id="{87E09BAF-CF0D-4237-BB8A-7576B3CFA87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47" name="40">
            <a:extLst>
              <a:ext uri="{FF2B5EF4-FFF2-40B4-BE49-F238E27FC236}">
                <a16:creationId xmlns:a16="http://schemas.microsoft.com/office/drawing/2014/main" id="{B08C3245-67EC-45E0-A59C-6A210E63F4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48" name="41">
            <a:extLst>
              <a:ext uri="{FF2B5EF4-FFF2-40B4-BE49-F238E27FC236}">
                <a16:creationId xmlns:a16="http://schemas.microsoft.com/office/drawing/2014/main" id="{8E852DC8-C4E4-4E65-B76A-C908B7BBDC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49" name="42">
            <a:extLst>
              <a:ext uri="{FF2B5EF4-FFF2-40B4-BE49-F238E27FC236}">
                <a16:creationId xmlns:a16="http://schemas.microsoft.com/office/drawing/2014/main" id="{B4ABD69B-CCD6-48B3-AF65-7B56EC90D3A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50" name="43">
            <a:extLst>
              <a:ext uri="{FF2B5EF4-FFF2-40B4-BE49-F238E27FC236}">
                <a16:creationId xmlns:a16="http://schemas.microsoft.com/office/drawing/2014/main" id="{9BB75D06-8D72-4B28-820C-FA5987810FC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51" name="44">
            <a:extLst>
              <a:ext uri="{FF2B5EF4-FFF2-40B4-BE49-F238E27FC236}">
                <a16:creationId xmlns:a16="http://schemas.microsoft.com/office/drawing/2014/main" id="{97837773-950D-4FE6-8EC8-964BF116368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52" name="45">
            <a:extLst>
              <a:ext uri="{FF2B5EF4-FFF2-40B4-BE49-F238E27FC236}">
                <a16:creationId xmlns:a16="http://schemas.microsoft.com/office/drawing/2014/main" id="{013B4A5D-6382-4814-AC84-176CBCC5D28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53" name="46">
            <a:extLst>
              <a:ext uri="{FF2B5EF4-FFF2-40B4-BE49-F238E27FC236}">
                <a16:creationId xmlns:a16="http://schemas.microsoft.com/office/drawing/2014/main" id="{B65F426F-229E-4183-8973-A2B1B2629C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54" name="47">
            <a:extLst>
              <a:ext uri="{FF2B5EF4-FFF2-40B4-BE49-F238E27FC236}">
                <a16:creationId xmlns:a16="http://schemas.microsoft.com/office/drawing/2014/main" id="{C997AEF0-0397-4EE8-A886-B08897C2B1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55" name="48">
            <a:extLst>
              <a:ext uri="{FF2B5EF4-FFF2-40B4-BE49-F238E27FC236}">
                <a16:creationId xmlns:a16="http://schemas.microsoft.com/office/drawing/2014/main" id="{999DA16D-93BB-4139-AF85-B71076D7AE1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56" name="49">
            <a:extLst>
              <a:ext uri="{FF2B5EF4-FFF2-40B4-BE49-F238E27FC236}">
                <a16:creationId xmlns:a16="http://schemas.microsoft.com/office/drawing/2014/main" id="{C707775E-C6DD-4862-962E-71130AF50D9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57" name="50">
            <a:extLst>
              <a:ext uri="{FF2B5EF4-FFF2-40B4-BE49-F238E27FC236}">
                <a16:creationId xmlns:a16="http://schemas.microsoft.com/office/drawing/2014/main" id="{07C927D6-96D0-4054-8065-34CC65B2FF4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58" name="51">
            <a:extLst>
              <a:ext uri="{FF2B5EF4-FFF2-40B4-BE49-F238E27FC236}">
                <a16:creationId xmlns:a16="http://schemas.microsoft.com/office/drawing/2014/main" id="{FAF501A1-B9C9-4B18-B1EC-0F11464CDD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59" name="52">
            <a:extLst>
              <a:ext uri="{FF2B5EF4-FFF2-40B4-BE49-F238E27FC236}">
                <a16:creationId xmlns:a16="http://schemas.microsoft.com/office/drawing/2014/main" id="{85341625-7F6B-492D-B167-480AA20726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60" name="53">
            <a:extLst>
              <a:ext uri="{FF2B5EF4-FFF2-40B4-BE49-F238E27FC236}">
                <a16:creationId xmlns:a16="http://schemas.microsoft.com/office/drawing/2014/main" id="{6AD8949D-35E9-4D39-93E7-1A66531F1E0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61" name="54">
            <a:extLst>
              <a:ext uri="{FF2B5EF4-FFF2-40B4-BE49-F238E27FC236}">
                <a16:creationId xmlns:a16="http://schemas.microsoft.com/office/drawing/2014/main" id="{F46F6DE9-DF0D-4673-A059-6F2C44F3E15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62" name="55">
            <a:extLst>
              <a:ext uri="{FF2B5EF4-FFF2-40B4-BE49-F238E27FC236}">
                <a16:creationId xmlns:a16="http://schemas.microsoft.com/office/drawing/2014/main" id="{84F94D93-C957-4A09-A55F-C7320F79F2E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63" name="56">
            <a:extLst>
              <a:ext uri="{FF2B5EF4-FFF2-40B4-BE49-F238E27FC236}">
                <a16:creationId xmlns:a16="http://schemas.microsoft.com/office/drawing/2014/main" id="{DDE6CA33-0EB4-4128-9E06-21354F31984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64" name="57">
            <a:extLst>
              <a:ext uri="{FF2B5EF4-FFF2-40B4-BE49-F238E27FC236}">
                <a16:creationId xmlns:a16="http://schemas.microsoft.com/office/drawing/2014/main" id="{7412B669-5034-43FA-83C6-3F9DA942260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65" name="58">
            <a:extLst>
              <a:ext uri="{FF2B5EF4-FFF2-40B4-BE49-F238E27FC236}">
                <a16:creationId xmlns:a16="http://schemas.microsoft.com/office/drawing/2014/main" id="{77193D8A-8D52-4E1E-B711-ED2094CDF6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66" name="3-59">
            <a:extLst>
              <a:ext uri="{FF2B5EF4-FFF2-40B4-BE49-F238E27FC236}">
                <a16:creationId xmlns:a16="http://schemas.microsoft.com/office/drawing/2014/main" id="{DF5C7028-F9E7-4A19-A767-629569AC73F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67" name="00">
            <a:extLst>
              <a:ext uri="{FF2B5EF4-FFF2-40B4-BE49-F238E27FC236}">
                <a16:creationId xmlns:a16="http://schemas.microsoft.com/office/drawing/2014/main" id="{7288CCFC-51F3-469E-8871-C1E2EE00B16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468" name="1">
            <a:extLst>
              <a:ext uri="{FF2B5EF4-FFF2-40B4-BE49-F238E27FC236}">
                <a16:creationId xmlns:a16="http://schemas.microsoft.com/office/drawing/2014/main" id="{9D8256CB-D690-43A9-B043-1C3EE3B5F4A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469" name="2">
            <a:extLst>
              <a:ext uri="{FF2B5EF4-FFF2-40B4-BE49-F238E27FC236}">
                <a16:creationId xmlns:a16="http://schemas.microsoft.com/office/drawing/2014/main" id="{BF82C4B6-D7D1-43B6-9938-D42CE9F4E81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470" name="3">
            <a:extLst>
              <a:ext uri="{FF2B5EF4-FFF2-40B4-BE49-F238E27FC236}">
                <a16:creationId xmlns:a16="http://schemas.microsoft.com/office/drawing/2014/main" id="{05C6D1A4-967C-4D08-BAB9-44197E8F5E1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471" name="4">
            <a:extLst>
              <a:ext uri="{FF2B5EF4-FFF2-40B4-BE49-F238E27FC236}">
                <a16:creationId xmlns:a16="http://schemas.microsoft.com/office/drawing/2014/main" id="{C002CF24-C525-4B1F-AB77-8FE2FDCAA1F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472" name="5">
            <a:extLst>
              <a:ext uri="{FF2B5EF4-FFF2-40B4-BE49-F238E27FC236}">
                <a16:creationId xmlns:a16="http://schemas.microsoft.com/office/drawing/2014/main" id="{B2D919F5-4EE0-4380-B852-9A51E11815A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473" name="6">
            <a:extLst>
              <a:ext uri="{FF2B5EF4-FFF2-40B4-BE49-F238E27FC236}">
                <a16:creationId xmlns:a16="http://schemas.microsoft.com/office/drawing/2014/main" id="{2B6F2D60-F201-4F27-8B1D-C1A5E997D0C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474" name="7">
            <a:extLst>
              <a:ext uri="{FF2B5EF4-FFF2-40B4-BE49-F238E27FC236}">
                <a16:creationId xmlns:a16="http://schemas.microsoft.com/office/drawing/2014/main" id="{2D3432F5-C8E0-4F06-859A-1A521F7E69F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475" name="8">
            <a:extLst>
              <a:ext uri="{FF2B5EF4-FFF2-40B4-BE49-F238E27FC236}">
                <a16:creationId xmlns:a16="http://schemas.microsoft.com/office/drawing/2014/main" id="{3AB8D101-93B8-4730-A86F-939B343DD9C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476" name="9">
            <a:extLst>
              <a:ext uri="{FF2B5EF4-FFF2-40B4-BE49-F238E27FC236}">
                <a16:creationId xmlns:a16="http://schemas.microsoft.com/office/drawing/2014/main" id="{D2BF3139-E07B-4424-8EAE-FEC7DFA2CD7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477" name="10">
            <a:extLst>
              <a:ext uri="{FF2B5EF4-FFF2-40B4-BE49-F238E27FC236}">
                <a16:creationId xmlns:a16="http://schemas.microsoft.com/office/drawing/2014/main" id="{89595ED9-2A55-4732-9F37-F3E4F3B3B5F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478" name="11">
            <a:extLst>
              <a:ext uri="{FF2B5EF4-FFF2-40B4-BE49-F238E27FC236}">
                <a16:creationId xmlns:a16="http://schemas.microsoft.com/office/drawing/2014/main" id="{62338B7A-C456-4A62-952D-6FFC64933CD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479" name="12">
            <a:extLst>
              <a:ext uri="{FF2B5EF4-FFF2-40B4-BE49-F238E27FC236}">
                <a16:creationId xmlns:a16="http://schemas.microsoft.com/office/drawing/2014/main" id="{5711D696-2621-46B4-B507-3651B833FE6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80" name="13">
            <a:extLst>
              <a:ext uri="{FF2B5EF4-FFF2-40B4-BE49-F238E27FC236}">
                <a16:creationId xmlns:a16="http://schemas.microsoft.com/office/drawing/2014/main" id="{D5AC219E-F713-43DA-9A6D-9160B6442C0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81" name="14">
            <a:extLst>
              <a:ext uri="{FF2B5EF4-FFF2-40B4-BE49-F238E27FC236}">
                <a16:creationId xmlns:a16="http://schemas.microsoft.com/office/drawing/2014/main" id="{6FA8E170-B91C-4B85-A94F-4A0EB43C6B3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82" name="15">
            <a:extLst>
              <a:ext uri="{FF2B5EF4-FFF2-40B4-BE49-F238E27FC236}">
                <a16:creationId xmlns:a16="http://schemas.microsoft.com/office/drawing/2014/main" id="{367BDE38-817B-43F3-B174-14BF6F69C55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83" name="16">
            <a:extLst>
              <a:ext uri="{FF2B5EF4-FFF2-40B4-BE49-F238E27FC236}">
                <a16:creationId xmlns:a16="http://schemas.microsoft.com/office/drawing/2014/main" id="{F10835B5-E0DE-4E95-A320-79B27B5FDEC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84" name="17">
            <a:extLst>
              <a:ext uri="{FF2B5EF4-FFF2-40B4-BE49-F238E27FC236}">
                <a16:creationId xmlns:a16="http://schemas.microsoft.com/office/drawing/2014/main" id="{2E6F95F7-2C5F-4871-AA3A-7246563A458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85" name="18">
            <a:extLst>
              <a:ext uri="{FF2B5EF4-FFF2-40B4-BE49-F238E27FC236}">
                <a16:creationId xmlns:a16="http://schemas.microsoft.com/office/drawing/2014/main" id="{D2189724-22A4-46A3-B194-436203C4F00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86" name="19">
            <a:extLst>
              <a:ext uri="{FF2B5EF4-FFF2-40B4-BE49-F238E27FC236}">
                <a16:creationId xmlns:a16="http://schemas.microsoft.com/office/drawing/2014/main" id="{E680023A-073A-4AAB-9696-41368EFB6C3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87" name="20">
            <a:extLst>
              <a:ext uri="{FF2B5EF4-FFF2-40B4-BE49-F238E27FC236}">
                <a16:creationId xmlns:a16="http://schemas.microsoft.com/office/drawing/2014/main" id="{77346FEB-AD2D-46BE-9CC0-ED3B46A92EA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88" name="21">
            <a:extLst>
              <a:ext uri="{FF2B5EF4-FFF2-40B4-BE49-F238E27FC236}">
                <a16:creationId xmlns:a16="http://schemas.microsoft.com/office/drawing/2014/main" id="{C0EB5898-045D-427C-B2B5-A112A86F30D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89" name="22">
            <a:extLst>
              <a:ext uri="{FF2B5EF4-FFF2-40B4-BE49-F238E27FC236}">
                <a16:creationId xmlns:a16="http://schemas.microsoft.com/office/drawing/2014/main" id="{D4DFE2C9-55FA-4DEB-8D17-26DFAC94447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90" name="23">
            <a:extLst>
              <a:ext uri="{FF2B5EF4-FFF2-40B4-BE49-F238E27FC236}">
                <a16:creationId xmlns:a16="http://schemas.microsoft.com/office/drawing/2014/main" id="{09C8B827-38AE-4F9C-AE5B-E6F8102C315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91" name="24">
            <a:extLst>
              <a:ext uri="{FF2B5EF4-FFF2-40B4-BE49-F238E27FC236}">
                <a16:creationId xmlns:a16="http://schemas.microsoft.com/office/drawing/2014/main" id="{5E1F8943-9874-480B-9342-5EBB28D05B3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92" name="25">
            <a:extLst>
              <a:ext uri="{FF2B5EF4-FFF2-40B4-BE49-F238E27FC236}">
                <a16:creationId xmlns:a16="http://schemas.microsoft.com/office/drawing/2014/main" id="{2749A7B5-F9B1-4EC6-86EA-8221B274E63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93" name="26">
            <a:extLst>
              <a:ext uri="{FF2B5EF4-FFF2-40B4-BE49-F238E27FC236}">
                <a16:creationId xmlns:a16="http://schemas.microsoft.com/office/drawing/2014/main" id="{836E1F14-2EB6-4D44-BB88-C78C72C51BF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94" name="27">
            <a:extLst>
              <a:ext uri="{FF2B5EF4-FFF2-40B4-BE49-F238E27FC236}">
                <a16:creationId xmlns:a16="http://schemas.microsoft.com/office/drawing/2014/main" id="{5F5D0873-E3C2-49E6-BEBF-459C42375FC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95" name="28">
            <a:extLst>
              <a:ext uri="{FF2B5EF4-FFF2-40B4-BE49-F238E27FC236}">
                <a16:creationId xmlns:a16="http://schemas.microsoft.com/office/drawing/2014/main" id="{FDA3B530-6C16-4E98-BB09-B026D1C4DE5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96" name="29">
            <a:extLst>
              <a:ext uri="{FF2B5EF4-FFF2-40B4-BE49-F238E27FC236}">
                <a16:creationId xmlns:a16="http://schemas.microsoft.com/office/drawing/2014/main" id="{4F638C35-6B32-41FB-96BD-CFD72129D69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97" name="30">
            <a:extLst>
              <a:ext uri="{FF2B5EF4-FFF2-40B4-BE49-F238E27FC236}">
                <a16:creationId xmlns:a16="http://schemas.microsoft.com/office/drawing/2014/main" id="{B1041BDD-A819-4116-B388-B05CBF3F722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98" name="31">
            <a:extLst>
              <a:ext uri="{FF2B5EF4-FFF2-40B4-BE49-F238E27FC236}">
                <a16:creationId xmlns:a16="http://schemas.microsoft.com/office/drawing/2014/main" id="{40BFCFAF-9B56-4053-9DB7-6D7D4E0AA26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99" name="32">
            <a:extLst>
              <a:ext uri="{FF2B5EF4-FFF2-40B4-BE49-F238E27FC236}">
                <a16:creationId xmlns:a16="http://schemas.microsoft.com/office/drawing/2014/main" id="{D5F2623D-25E4-406A-85A5-0E1215A530E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500" name="33">
            <a:extLst>
              <a:ext uri="{FF2B5EF4-FFF2-40B4-BE49-F238E27FC236}">
                <a16:creationId xmlns:a16="http://schemas.microsoft.com/office/drawing/2014/main" id="{670496DD-B78B-4F8A-92B5-B53EEC0D7C42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501" name="34">
            <a:extLst>
              <a:ext uri="{FF2B5EF4-FFF2-40B4-BE49-F238E27FC236}">
                <a16:creationId xmlns:a16="http://schemas.microsoft.com/office/drawing/2014/main" id="{14F5C2C2-BB73-423D-B88E-4347A41EA2D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502" name="35">
            <a:extLst>
              <a:ext uri="{FF2B5EF4-FFF2-40B4-BE49-F238E27FC236}">
                <a16:creationId xmlns:a16="http://schemas.microsoft.com/office/drawing/2014/main" id="{0CDE3B1F-B9D9-4EFA-9373-3475D2C8B71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503" name="36">
            <a:extLst>
              <a:ext uri="{FF2B5EF4-FFF2-40B4-BE49-F238E27FC236}">
                <a16:creationId xmlns:a16="http://schemas.microsoft.com/office/drawing/2014/main" id="{BD3B7749-D225-4E71-86D6-5BB88CC9AA6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504" name="37">
            <a:extLst>
              <a:ext uri="{FF2B5EF4-FFF2-40B4-BE49-F238E27FC236}">
                <a16:creationId xmlns:a16="http://schemas.microsoft.com/office/drawing/2014/main" id="{7A368060-2365-4492-9C9F-FAD93DA4BC0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505" name="38">
            <a:extLst>
              <a:ext uri="{FF2B5EF4-FFF2-40B4-BE49-F238E27FC236}">
                <a16:creationId xmlns:a16="http://schemas.microsoft.com/office/drawing/2014/main" id="{481AFE36-AB00-4784-8BB5-A4D2068C54A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506" name="39">
            <a:extLst>
              <a:ext uri="{FF2B5EF4-FFF2-40B4-BE49-F238E27FC236}">
                <a16:creationId xmlns:a16="http://schemas.microsoft.com/office/drawing/2014/main" id="{3EC47CF5-45C0-4B32-9496-5DB42A5C577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507" name="40">
            <a:extLst>
              <a:ext uri="{FF2B5EF4-FFF2-40B4-BE49-F238E27FC236}">
                <a16:creationId xmlns:a16="http://schemas.microsoft.com/office/drawing/2014/main" id="{286552A0-1705-4064-8A58-C6A9EB320EB2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508" name="41">
            <a:extLst>
              <a:ext uri="{FF2B5EF4-FFF2-40B4-BE49-F238E27FC236}">
                <a16:creationId xmlns:a16="http://schemas.microsoft.com/office/drawing/2014/main" id="{94ED0A08-434C-41B7-B360-C77AE3029EC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509" name="42">
            <a:extLst>
              <a:ext uri="{FF2B5EF4-FFF2-40B4-BE49-F238E27FC236}">
                <a16:creationId xmlns:a16="http://schemas.microsoft.com/office/drawing/2014/main" id="{87F3387F-AC67-4392-8572-AE7C8CD24C72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510" name="43">
            <a:extLst>
              <a:ext uri="{FF2B5EF4-FFF2-40B4-BE49-F238E27FC236}">
                <a16:creationId xmlns:a16="http://schemas.microsoft.com/office/drawing/2014/main" id="{3DA91F62-E042-4554-A417-17BADA503BF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511" name="44">
            <a:extLst>
              <a:ext uri="{FF2B5EF4-FFF2-40B4-BE49-F238E27FC236}">
                <a16:creationId xmlns:a16="http://schemas.microsoft.com/office/drawing/2014/main" id="{BEA18469-20EB-4CCE-9861-22211DE28F4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512" name="45">
            <a:extLst>
              <a:ext uri="{FF2B5EF4-FFF2-40B4-BE49-F238E27FC236}">
                <a16:creationId xmlns:a16="http://schemas.microsoft.com/office/drawing/2014/main" id="{32727737-627B-4BDE-95BD-4BA93D6AEAA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513" name="46">
            <a:extLst>
              <a:ext uri="{FF2B5EF4-FFF2-40B4-BE49-F238E27FC236}">
                <a16:creationId xmlns:a16="http://schemas.microsoft.com/office/drawing/2014/main" id="{33465135-399C-4864-90FF-2AD34A0EC0E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514" name="47">
            <a:extLst>
              <a:ext uri="{FF2B5EF4-FFF2-40B4-BE49-F238E27FC236}">
                <a16:creationId xmlns:a16="http://schemas.microsoft.com/office/drawing/2014/main" id="{2CA264D6-F3BF-426D-B428-77B314DEE82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515" name="48">
            <a:extLst>
              <a:ext uri="{FF2B5EF4-FFF2-40B4-BE49-F238E27FC236}">
                <a16:creationId xmlns:a16="http://schemas.microsoft.com/office/drawing/2014/main" id="{8881E1BB-9629-4CA7-9761-965CBA2C5E7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516" name="49">
            <a:extLst>
              <a:ext uri="{FF2B5EF4-FFF2-40B4-BE49-F238E27FC236}">
                <a16:creationId xmlns:a16="http://schemas.microsoft.com/office/drawing/2014/main" id="{BC758CBE-C4DD-429E-A3CE-2EDA97AD42B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517" name="50">
            <a:extLst>
              <a:ext uri="{FF2B5EF4-FFF2-40B4-BE49-F238E27FC236}">
                <a16:creationId xmlns:a16="http://schemas.microsoft.com/office/drawing/2014/main" id="{0E98F762-58A3-4AC0-8DAB-CB0209B129F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518" name="51">
            <a:extLst>
              <a:ext uri="{FF2B5EF4-FFF2-40B4-BE49-F238E27FC236}">
                <a16:creationId xmlns:a16="http://schemas.microsoft.com/office/drawing/2014/main" id="{98CA760F-19CB-4548-BD4B-7F1C622AA11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519" name="52">
            <a:extLst>
              <a:ext uri="{FF2B5EF4-FFF2-40B4-BE49-F238E27FC236}">
                <a16:creationId xmlns:a16="http://schemas.microsoft.com/office/drawing/2014/main" id="{469383F1-A883-40F8-8F71-FB9079B654A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520" name="53">
            <a:extLst>
              <a:ext uri="{FF2B5EF4-FFF2-40B4-BE49-F238E27FC236}">
                <a16:creationId xmlns:a16="http://schemas.microsoft.com/office/drawing/2014/main" id="{5648D77A-38A4-429A-A5EC-35637E65165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521" name="54">
            <a:extLst>
              <a:ext uri="{FF2B5EF4-FFF2-40B4-BE49-F238E27FC236}">
                <a16:creationId xmlns:a16="http://schemas.microsoft.com/office/drawing/2014/main" id="{498DD512-DCBA-4BB0-8451-B3F4B445E1A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522" name="55">
            <a:extLst>
              <a:ext uri="{FF2B5EF4-FFF2-40B4-BE49-F238E27FC236}">
                <a16:creationId xmlns:a16="http://schemas.microsoft.com/office/drawing/2014/main" id="{E85B4A50-8B49-428D-8722-C9DA7272F62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523" name="56">
            <a:extLst>
              <a:ext uri="{FF2B5EF4-FFF2-40B4-BE49-F238E27FC236}">
                <a16:creationId xmlns:a16="http://schemas.microsoft.com/office/drawing/2014/main" id="{C565AE5D-9203-4806-AA39-8E0958DB5C0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524" name="57">
            <a:extLst>
              <a:ext uri="{FF2B5EF4-FFF2-40B4-BE49-F238E27FC236}">
                <a16:creationId xmlns:a16="http://schemas.microsoft.com/office/drawing/2014/main" id="{03641AD1-B6ED-49E3-AA3E-DAB5FEB2330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525" name="58">
            <a:extLst>
              <a:ext uri="{FF2B5EF4-FFF2-40B4-BE49-F238E27FC236}">
                <a16:creationId xmlns:a16="http://schemas.microsoft.com/office/drawing/2014/main" id="{A3D432B1-B19C-473F-BA54-76A30435FB6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526" name="4-59">
            <a:extLst>
              <a:ext uri="{FF2B5EF4-FFF2-40B4-BE49-F238E27FC236}">
                <a16:creationId xmlns:a16="http://schemas.microsoft.com/office/drawing/2014/main" id="{A6C9EED7-8263-44F3-9C79-E99B8E93BCC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527" name="V4-59">
            <a:extLst>
              <a:ext uri="{FF2B5EF4-FFF2-40B4-BE49-F238E27FC236}">
                <a16:creationId xmlns:a16="http://schemas.microsoft.com/office/drawing/2014/main" id="{DC416F1F-3DD7-494A-B611-6F4BCE44996B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528" name="INSTRUCTIE AFBEELDING">
            <a:extLst>
              <a:ext uri="{FF2B5EF4-FFF2-40B4-BE49-F238E27FC236}">
                <a16:creationId xmlns:a16="http://schemas.microsoft.com/office/drawing/2014/main" id="{0AFA1FDD-5D04-4D43-AB42-7D62CC0B61B5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529" name="Rechthoek 528">
              <a:extLst>
                <a:ext uri="{FF2B5EF4-FFF2-40B4-BE49-F238E27FC236}">
                  <a16:creationId xmlns:a16="http://schemas.microsoft.com/office/drawing/2014/main" id="{DA820B72-8677-49AA-AEF5-92C84B0F8A6A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30" name="Rechte verbindingslijn 529">
              <a:extLst>
                <a:ext uri="{FF2B5EF4-FFF2-40B4-BE49-F238E27FC236}">
                  <a16:creationId xmlns:a16="http://schemas.microsoft.com/office/drawing/2014/main" id="{0D97BCB7-C23F-4ADF-B84C-DA6608D9206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31" name="Rechthoek 530">
              <a:extLst>
                <a:ext uri="{FF2B5EF4-FFF2-40B4-BE49-F238E27FC236}">
                  <a16:creationId xmlns:a16="http://schemas.microsoft.com/office/drawing/2014/main" id="{3E278DF2-DA6E-403B-A3DF-366E433D4302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532" name="Rechte verbindingslijn 531">
              <a:extLst>
                <a:ext uri="{FF2B5EF4-FFF2-40B4-BE49-F238E27FC236}">
                  <a16:creationId xmlns:a16="http://schemas.microsoft.com/office/drawing/2014/main" id="{639C4D62-2DDF-4A1F-A4BF-C3ADAF2A6D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33" name="Rechthoek 532">
              <a:extLst>
                <a:ext uri="{FF2B5EF4-FFF2-40B4-BE49-F238E27FC236}">
                  <a16:creationId xmlns:a16="http://schemas.microsoft.com/office/drawing/2014/main" id="{0C369D23-98F3-4C42-B7CD-96AEC0BF6838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34" name="Rechthoek 533">
              <a:extLst>
                <a:ext uri="{FF2B5EF4-FFF2-40B4-BE49-F238E27FC236}">
                  <a16:creationId xmlns:a16="http://schemas.microsoft.com/office/drawing/2014/main" id="{0E0B0E01-6024-4D42-9B60-B7CE1FE42BCC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35" name="Rechthoek 534">
              <a:extLst>
                <a:ext uri="{FF2B5EF4-FFF2-40B4-BE49-F238E27FC236}">
                  <a16:creationId xmlns:a16="http://schemas.microsoft.com/office/drawing/2014/main" id="{05E0BCF0-4EDA-4871-A22C-BBBA6B3DEB23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536" name="Rechte verbindingslijn 535">
              <a:extLst>
                <a:ext uri="{FF2B5EF4-FFF2-40B4-BE49-F238E27FC236}">
                  <a16:creationId xmlns:a16="http://schemas.microsoft.com/office/drawing/2014/main" id="{2D377CDF-DBA8-460C-8881-FC3DF32A23D7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537" name="Gelijkbenige driehoek 536">
              <a:extLst>
                <a:ext uri="{FF2B5EF4-FFF2-40B4-BE49-F238E27FC236}">
                  <a16:creationId xmlns:a16="http://schemas.microsoft.com/office/drawing/2014/main" id="{363D258D-F480-4E07-9FA0-A3EEE4EDF8D6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38" name="Rechthoek 537">
              <a:extLst>
                <a:ext uri="{FF2B5EF4-FFF2-40B4-BE49-F238E27FC236}">
                  <a16:creationId xmlns:a16="http://schemas.microsoft.com/office/drawing/2014/main" id="{26E5282A-FD6E-4CFC-89B8-EE4F7688FE68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9" name="Ovaal 538">
              <a:extLst>
                <a:ext uri="{FF2B5EF4-FFF2-40B4-BE49-F238E27FC236}">
                  <a16:creationId xmlns:a16="http://schemas.microsoft.com/office/drawing/2014/main" id="{E7B8C657-B4C1-4C7F-A15E-C6780A321330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40" name="Vrije vorm: vorm 539">
              <a:extLst>
                <a:ext uri="{FF2B5EF4-FFF2-40B4-BE49-F238E27FC236}">
                  <a16:creationId xmlns:a16="http://schemas.microsoft.com/office/drawing/2014/main" id="{2192FE9E-BB78-4A6B-B17E-B7D56220BDE8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41" name="Rechthoek: afgeronde hoeken 540">
              <a:extLst>
                <a:ext uri="{FF2B5EF4-FFF2-40B4-BE49-F238E27FC236}">
                  <a16:creationId xmlns:a16="http://schemas.microsoft.com/office/drawing/2014/main" id="{87956D6B-6246-4ECD-9665-4C383ACB0931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42" name="Rechte verbindingslijn 541">
              <a:extLst>
                <a:ext uri="{FF2B5EF4-FFF2-40B4-BE49-F238E27FC236}">
                  <a16:creationId xmlns:a16="http://schemas.microsoft.com/office/drawing/2014/main" id="{EE6EE8D6-1F28-4ABC-BD1F-D4ED78DCE6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3" name="Rechte verbindingslijn 542">
              <a:extLst>
                <a:ext uri="{FF2B5EF4-FFF2-40B4-BE49-F238E27FC236}">
                  <a16:creationId xmlns:a16="http://schemas.microsoft.com/office/drawing/2014/main" id="{2A859C6D-8B75-4E60-B039-D8DC46F80278}"/>
                </a:ext>
              </a:extLst>
            </p:cNvPr>
            <p:cNvCxnSpPr>
              <a:cxnSpLocks/>
              <a:stCxn id="541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44" name="Rechthoek 543">
              <a:extLst>
                <a:ext uri="{FF2B5EF4-FFF2-40B4-BE49-F238E27FC236}">
                  <a16:creationId xmlns:a16="http://schemas.microsoft.com/office/drawing/2014/main" id="{EF15F3E5-B45F-4A37-8C14-137C1F027888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45" name="Rechthoek 544">
              <a:extLst>
                <a:ext uri="{FF2B5EF4-FFF2-40B4-BE49-F238E27FC236}">
                  <a16:creationId xmlns:a16="http://schemas.microsoft.com/office/drawing/2014/main" id="{6E237269-3419-42F5-B463-5DF8A1D512E5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46" name="Rechte verbindingslijn 545">
              <a:extLst>
                <a:ext uri="{FF2B5EF4-FFF2-40B4-BE49-F238E27FC236}">
                  <a16:creationId xmlns:a16="http://schemas.microsoft.com/office/drawing/2014/main" id="{98F1FD6A-D90F-4131-BAA9-17B1F4A93AA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47" name="Afbeelding 546">
              <a:extLst>
                <a:ext uri="{FF2B5EF4-FFF2-40B4-BE49-F238E27FC236}">
                  <a16:creationId xmlns:a16="http://schemas.microsoft.com/office/drawing/2014/main" id="{4843B344-6420-4D42-AEC8-D0F048D8897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48" name="Rechthoek 547">
              <a:extLst>
                <a:ext uri="{FF2B5EF4-FFF2-40B4-BE49-F238E27FC236}">
                  <a16:creationId xmlns:a16="http://schemas.microsoft.com/office/drawing/2014/main" id="{A79105E8-05A8-4716-A891-D8EA13D3C420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549" name="Rechte verbindingslijn 548">
              <a:extLst>
                <a:ext uri="{FF2B5EF4-FFF2-40B4-BE49-F238E27FC236}">
                  <a16:creationId xmlns:a16="http://schemas.microsoft.com/office/drawing/2014/main" id="{AFFB0AB4-4826-4E3B-9A4E-3A16908973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50" name="Rechthoek 549">
              <a:extLst>
                <a:ext uri="{FF2B5EF4-FFF2-40B4-BE49-F238E27FC236}">
                  <a16:creationId xmlns:a16="http://schemas.microsoft.com/office/drawing/2014/main" id="{26CF6835-B7C6-4B86-B4BE-1C4390285474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51" name="Rechthoek 550">
              <a:extLst>
                <a:ext uri="{FF2B5EF4-FFF2-40B4-BE49-F238E27FC236}">
                  <a16:creationId xmlns:a16="http://schemas.microsoft.com/office/drawing/2014/main" id="{AE6D086E-5136-404B-84C3-C29A07A39CA3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552" name="Afbeelding 551">
              <a:extLst>
                <a:ext uri="{FF2B5EF4-FFF2-40B4-BE49-F238E27FC236}">
                  <a16:creationId xmlns:a16="http://schemas.microsoft.com/office/drawing/2014/main" id="{72C2C05E-2226-4AAF-A6BF-9B49EDF32C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247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25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50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3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50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39500"/>
                            </p:stCondLst>
                            <p:childTnLst>
                              <p:par>
                                <p:cTn id="5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2" dur="59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4" dur="59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98500"/>
                            </p:stCondLst>
                            <p:childTnLst>
                              <p:par>
                                <p:cTn id="6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6" dur="6805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214" grpId="0" animBg="1"/>
      <p:bldP spid="215" grpId="0" animBg="1"/>
      <p:bldP spid="222" grpId="0" animBg="1"/>
      <p:bldP spid="223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NI Netwerkleider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2">
            <a:extLst>
              <a:ext uri="{FF2B5EF4-FFF2-40B4-BE49-F238E27FC236}">
                <a16:creationId xmlns:a16="http://schemas.microsoft.com/office/drawing/2014/main" id="{BC371520-BFB3-4A85-8532-643EEE27EDF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rot="5400000">
            <a:off x="6636002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8" name="AR1">
            <a:extLst>
              <a:ext uri="{FF2B5EF4-FFF2-40B4-BE49-F238E27FC236}">
                <a16:creationId xmlns:a16="http://schemas.microsoft.com/office/drawing/2014/main" id="{DC32CEE7-A3AA-4FAE-B631-17DA3039EF0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5400000">
            <a:off x="3179848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BNI-Netwerkleiders</a:t>
            </a:r>
          </a:p>
        </p:txBody>
      </p:sp>
      <p:sp>
        <p:nvSpPr>
          <p:cNvPr id="41" name="A1">
            <a:extLst>
              <a:ext uri="{FF2B5EF4-FFF2-40B4-BE49-F238E27FC236}">
                <a16:creationId xmlns:a16="http://schemas.microsoft.com/office/drawing/2014/main" id="{417B3B27-1EF6-4114-BE1D-E604940FBC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95999" y="2016000"/>
            <a:ext cx="2160000" cy="2160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Aanbevelingen</a:t>
            </a:r>
          </a:p>
        </p:txBody>
      </p:sp>
      <p:sp>
        <p:nvSpPr>
          <p:cNvPr id="42" name="A2">
            <a:extLst>
              <a:ext uri="{FF2B5EF4-FFF2-40B4-BE49-F238E27FC236}">
                <a16:creationId xmlns:a16="http://schemas.microsoft.com/office/drawing/2014/main" id="{27BDDCB4-817E-4083-BF1E-9981D6C72A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4587" y="2016000"/>
            <a:ext cx="2160000" cy="2160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Bezoekers</a:t>
            </a:r>
          </a:p>
        </p:txBody>
      </p:sp>
      <p:sp>
        <p:nvSpPr>
          <p:cNvPr id="44" name="T1">
            <a:extLst>
              <a:ext uri="{FF2B5EF4-FFF2-40B4-BE49-F238E27FC236}">
                <a16:creationId xmlns:a16="http://schemas.microsoft.com/office/drawing/2014/main" id="{F570DF18-55FB-4BB9-8F12-70A5A6C82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9849" y="4265999"/>
            <a:ext cx="237601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5" name="T2">
            <a:extLst>
              <a:ext uri="{FF2B5EF4-FFF2-40B4-BE49-F238E27FC236}">
                <a16:creationId xmlns:a16="http://schemas.microsoft.com/office/drawing/2014/main" id="{82399562-FCEB-4FFA-9100-5EB2AAE0D2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4842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0" name="T1B">
            <a:extLst>
              <a:ext uri="{FF2B5EF4-FFF2-40B4-BE49-F238E27FC236}">
                <a16:creationId xmlns:a16="http://schemas.microsoft.com/office/drawing/2014/main" id="{0B43BB8E-BA6E-4B10-B856-1A8D892202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79834" y="5185122"/>
            <a:ext cx="237601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1" name="T2B">
            <a:extLst>
              <a:ext uri="{FF2B5EF4-FFF2-40B4-BE49-F238E27FC236}">
                <a16:creationId xmlns:a16="http://schemas.microsoft.com/office/drawing/2014/main" id="{86620502-1008-4526-B5B7-BDD9022A14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14827" y="518512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3" name="T1C">
            <a:extLst>
              <a:ext uri="{FF2B5EF4-FFF2-40B4-BE49-F238E27FC236}">
                <a16:creationId xmlns:a16="http://schemas.microsoft.com/office/drawing/2014/main" id="{CDEB38C3-ABC3-4083-BB5F-E549B24F31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79834" y="5559752"/>
            <a:ext cx="237601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34" name="T2C">
            <a:extLst>
              <a:ext uri="{FF2B5EF4-FFF2-40B4-BE49-F238E27FC236}">
                <a16:creationId xmlns:a16="http://schemas.microsoft.com/office/drawing/2014/main" id="{5204287A-6955-41B4-AB2F-E2EE86A350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14827" y="555975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52" name="T1A">
            <a:extLst>
              <a:ext uri="{FF2B5EF4-FFF2-40B4-BE49-F238E27FC236}">
                <a16:creationId xmlns:a16="http://schemas.microsoft.com/office/drawing/2014/main" id="{0CAA67CB-1FE2-4DE5-A15E-6DFB878113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79833" y="4835233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Gegeven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Aanbevelingen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4" name="T1A">
            <a:extLst>
              <a:ext uri="{FF2B5EF4-FFF2-40B4-BE49-F238E27FC236}">
                <a16:creationId xmlns:a16="http://schemas.microsoft.com/office/drawing/2014/main" id="{8C011C1A-2423-42BC-A48F-6160CE6F2EF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15010" y="4840760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Meegenomen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Bezoekers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43" name="A - SWOESJ">
            <a:extLst>
              <a:ext uri="{FF2B5EF4-FFF2-40B4-BE49-F238E27FC236}">
                <a16:creationId xmlns:a16="http://schemas.microsoft.com/office/drawing/2014/main" id="{07AAA709-E6DB-4E39-AB72-C4483E2BFB5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74" name="INSTRUCTIE AFBEELDING">
            <a:extLst>
              <a:ext uri="{FF2B5EF4-FFF2-40B4-BE49-F238E27FC236}">
                <a16:creationId xmlns:a16="http://schemas.microsoft.com/office/drawing/2014/main" id="{6DB5233C-E9CB-4F11-A137-B67F68CD4E9F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312DCD34-4F54-4671-A8B3-EFFFF10A6A4D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A1DF73E2-8211-4A7E-9CCD-727746EC00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9D60228A-9172-46F7-A841-C8D0F4C68C0E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2F98AC4E-E8CF-4256-93E4-306890576C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9258A0B2-4CC9-412E-B3A3-565756D56B80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F826CE5B-C344-4C91-AFC6-91B50316B48B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A3A40C8F-A511-4211-980B-9AAF924BB51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769DB88E-FEBA-4450-AB24-1BCBCEF6B2D9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83" name="Gelijkbenige driehoek 82">
              <a:extLst>
                <a:ext uri="{FF2B5EF4-FFF2-40B4-BE49-F238E27FC236}">
                  <a16:creationId xmlns:a16="http://schemas.microsoft.com/office/drawing/2014/main" id="{ECC19000-775D-428A-B53A-371234325481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13FA34DC-9879-40F0-BE15-68DC0E0C9D21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CB588B5E-1CBD-486C-A913-1ABA0166222C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6" name="Vrije vorm: vorm 85">
              <a:extLst>
                <a:ext uri="{FF2B5EF4-FFF2-40B4-BE49-F238E27FC236}">
                  <a16:creationId xmlns:a16="http://schemas.microsoft.com/office/drawing/2014/main" id="{382ABEF7-B939-400E-9CE6-DFD4951F003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7" name="Rechthoek: afgeronde hoeken 86">
              <a:extLst>
                <a:ext uri="{FF2B5EF4-FFF2-40B4-BE49-F238E27FC236}">
                  <a16:creationId xmlns:a16="http://schemas.microsoft.com/office/drawing/2014/main" id="{CE33AC44-0585-4243-88AE-9C8495281A22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AC52D6DE-ED57-418B-B93F-58CFFE9F1F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6F8677C7-AF85-4F30-AE8F-5C57D9F4688A}"/>
                </a:ext>
              </a:extLst>
            </p:cNvPr>
            <p:cNvCxnSpPr>
              <a:cxnSpLocks/>
              <a:stCxn id="8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3458E6A0-B929-4BA9-9D16-14C672411F78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21A50F53-B64F-4070-85CD-265E979C5CD5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3569D684-7016-417F-B1F5-A8C0E77371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93" name="Afbeelding 92">
              <a:extLst>
                <a:ext uri="{FF2B5EF4-FFF2-40B4-BE49-F238E27FC236}">
                  <a16:creationId xmlns:a16="http://schemas.microsoft.com/office/drawing/2014/main" id="{56F4E68A-CD18-48B1-BC06-7FA9E01632F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C83294A1-D514-4CF7-AC58-521873202859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D5D98F12-3486-454C-9105-739F65F887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E433CD80-F120-4E91-8D8A-48E37BF181DB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96AF3E29-BFCE-4AAF-9CD0-FC41A45AC154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98" name="Afbeelding 97">
              <a:extLst>
                <a:ext uri="{FF2B5EF4-FFF2-40B4-BE49-F238E27FC236}">
                  <a16:creationId xmlns:a16="http://schemas.microsoft.com/office/drawing/2014/main" id="{9C9FC47D-9734-4C11-AB41-08F8FACDE7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185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BNI Netwerklei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2">
            <a:extLst>
              <a:ext uri="{FF2B5EF4-FFF2-40B4-BE49-F238E27FC236}">
                <a16:creationId xmlns:a16="http://schemas.microsoft.com/office/drawing/2014/main" id="{BC371520-BFB3-4A85-8532-643EEE27EDF7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rot="5400000">
            <a:off x="4797415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7" name="AR3">
            <a:extLst>
              <a:ext uri="{FF2B5EF4-FFF2-40B4-BE49-F238E27FC236}">
                <a16:creationId xmlns:a16="http://schemas.microsoft.com/office/drawing/2014/main" id="{7E2B881B-F514-4444-872B-0C2E6105F66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5400000">
            <a:off x="8260445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8" name="AR1">
            <a:extLst>
              <a:ext uri="{FF2B5EF4-FFF2-40B4-BE49-F238E27FC236}">
                <a16:creationId xmlns:a16="http://schemas.microsoft.com/office/drawing/2014/main" id="{DC32CEE7-A3AA-4FAE-B631-17DA3039EF0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5400000">
            <a:off x="1336819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BNI-Netwerkleiders</a:t>
            </a:r>
          </a:p>
        </p:txBody>
      </p:sp>
      <p:sp>
        <p:nvSpPr>
          <p:cNvPr id="41" name="A1">
            <a:extLst>
              <a:ext uri="{FF2B5EF4-FFF2-40B4-BE49-F238E27FC236}">
                <a16:creationId xmlns:a16="http://schemas.microsoft.com/office/drawing/2014/main" id="{417B3B27-1EF6-4114-BE1D-E604940FBC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52970" y="2016000"/>
            <a:ext cx="2160000" cy="216000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Aanbevelingen</a:t>
            </a:r>
          </a:p>
        </p:txBody>
      </p:sp>
      <p:sp>
        <p:nvSpPr>
          <p:cNvPr id="42" name="A2">
            <a:extLst>
              <a:ext uri="{FF2B5EF4-FFF2-40B4-BE49-F238E27FC236}">
                <a16:creationId xmlns:a16="http://schemas.microsoft.com/office/drawing/2014/main" id="{27BDDCB4-817E-4083-BF1E-9981D6C72A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000" y="2016000"/>
            <a:ext cx="2160000" cy="216000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Bezoekers</a:t>
            </a:r>
          </a:p>
        </p:txBody>
      </p:sp>
      <p:sp>
        <p:nvSpPr>
          <p:cNvPr id="43" name="A3">
            <a:extLst>
              <a:ext uri="{FF2B5EF4-FFF2-40B4-BE49-F238E27FC236}">
                <a16:creationId xmlns:a16="http://schemas.microsoft.com/office/drawing/2014/main" id="{AE2F1FCA-F34E-42E6-A107-233635B9CF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77045" y="2016000"/>
            <a:ext cx="2160000" cy="2160000"/>
          </a:xfr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de foto van de netwerkleider Gegeven Omzet</a:t>
            </a:r>
          </a:p>
        </p:txBody>
      </p:sp>
      <p:sp>
        <p:nvSpPr>
          <p:cNvPr id="44" name="T1">
            <a:extLst>
              <a:ext uri="{FF2B5EF4-FFF2-40B4-BE49-F238E27FC236}">
                <a16:creationId xmlns:a16="http://schemas.microsoft.com/office/drawing/2014/main" id="{F570DF18-55FB-4BB9-8F12-70A5A6C82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820" y="4265999"/>
            <a:ext cx="237601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5" name="T2">
            <a:extLst>
              <a:ext uri="{FF2B5EF4-FFF2-40B4-BE49-F238E27FC236}">
                <a16:creationId xmlns:a16="http://schemas.microsoft.com/office/drawing/2014/main" id="{82399562-FCEB-4FFA-9100-5EB2AAE0D2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6255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6" name="T3">
            <a:extLst>
              <a:ext uri="{FF2B5EF4-FFF2-40B4-BE49-F238E27FC236}">
                <a16:creationId xmlns:a16="http://schemas.microsoft.com/office/drawing/2014/main" id="{EC51096B-4985-48D3-8ADB-A60CBA78E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1890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0" name="T1B">
            <a:extLst>
              <a:ext uri="{FF2B5EF4-FFF2-40B4-BE49-F238E27FC236}">
                <a16:creationId xmlns:a16="http://schemas.microsoft.com/office/drawing/2014/main" id="{0B43BB8E-BA6E-4B10-B856-1A8D892202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6805" y="5185122"/>
            <a:ext cx="237601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1" name="T2B">
            <a:extLst>
              <a:ext uri="{FF2B5EF4-FFF2-40B4-BE49-F238E27FC236}">
                <a16:creationId xmlns:a16="http://schemas.microsoft.com/office/drawing/2014/main" id="{86620502-1008-4526-B5B7-BDD9022A14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6240" y="518512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2" name="T3B">
            <a:extLst>
              <a:ext uri="{FF2B5EF4-FFF2-40B4-BE49-F238E27FC236}">
                <a16:creationId xmlns:a16="http://schemas.microsoft.com/office/drawing/2014/main" id="{CBEC8B3A-84D7-45ED-805F-876F07B031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1875" y="518512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2</a:t>
            </a:r>
          </a:p>
        </p:txBody>
      </p:sp>
      <p:sp>
        <p:nvSpPr>
          <p:cNvPr id="33" name="T1C">
            <a:extLst>
              <a:ext uri="{FF2B5EF4-FFF2-40B4-BE49-F238E27FC236}">
                <a16:creationId xmlns:a16="http://schemas.microsoft.com/office/drawing/2014/main" id="{CDEB38C3-ABC3-4083-BB5F-E549B24F31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36805" y="5559752"/>
            <a:ext cx="237601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34" name="T2C">
            <a:extLst>
              <a:ext uri="{FF2B5EF4-FFF2-40B4-BE49-F238E27FC236}">
                <a16:creationId xmlns:a16="http://schemas.microsoft.com/office/drawing/2014/main" id="{5204287A-6955-41B4-AB2F-E2EE86A350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76240" y="555975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35" name="T3C">
            <a:extLst>
              <a:ext uri="{FF2B5EF4-FFF2-40B4-BE49-F238E27FC236}">
                <a16:creationId xmlns:a16="http://schemas.microsoft.com/office/drawing/2014/main" id="{5479FC56-908F-48DE-BE06-079A250185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61875" y="5559752"/>
            <a:ext cx="2375155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Nummer 3</a:t>
            </a:r>
          </a:p>
        </p:txBody>
      </p:sp>
      <p:sp>
        <p:nvSpPr>
          <p:cNvPr id="52" name="T1A">
            <a:extLst>
              <a:ext uri="{FF2B5EF4-FFF2-40B4-BE49-F238E27FC236}">
                <a16:creationId xmlns:a16="http://schemas.microsoft.com/office/drawing/2014/main" id="{0CAA67CB-1FE2-4DE5-A15E-6DFB878113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36804" y="4835233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Gegeven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Aanbevelingen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4" name="T1A">
            <a:extLst>
              <a:ext uri="{FF2B5EF4-FFF2-40B4-BE49-F238E27FC236}">
                <a16:creationId xmlns:a16="http://schemas.microsoft.com/office/drawing/2014/main" id="{8C011C1A-2423-42BC-A48F-6160CE6F2EF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776423" y="4840760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Meegenomen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Bezoekers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55" name="T1A">
            <a:extLst>
              <a:ext uri="{FF2B5EF4-FFF2-40B4-BE49-F238E27FC236}">
                <a16:creationId xmlns:a16="http://schemas.microsoft.com/office/drawing/2014/main" id="{0BE215E0-A0EE-4794-88AF-AFE25188AC0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60445" y="4835233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 err="1">
                <a:solidFill>
                  <a:schemeClr val="accent1"/>
                </a:solidFill>
              </a:rPr>
              <a:t>Gegeven</a:t>
            </a:r>
            <a:r>
              <a:rPr lang="en-US" sz="1400" dirty="0">
                <a:solidFill>
                  <a:schemeClr val="accent1"/>
                </a:solidFill>
              </a:rPr>
              <a:t> </a:t>
            </a:r>
            <a:r>
              <a:rPr lang="en-US" sz="1400" dirty="0" err="1">
                <a:solidFill>
                  <a:schemeClr val="accent1"/>
                </a:solidFill>
              </a:rPr>
              <a:t>Omzet</a:t>
            </a:r>
            <a:endParaRPr lang="en-US" sz="1400" dirty="0">
              <a:solidFill>
                <a:schemeClr val="accent1"/>
              </a:solidFill>
            </a:endParaRPr>
          </a:p>
        </p:txBody>
      </p:sp>
      <p:pic>
        <p:nvPicPr>
          <p:cNvPr id="49" name="A - SWOESJ">
            <a:extLst>
              <a:ext uri="{FF2B5EF4-FFF2-40B4-BE49-F238E27FC236}">
                <a16:creationId xmlns:a16="http://schemas.microsoft.com/office/drawing/2014/main" id="{FEAAC04B-108A-4C77-8D7E-031BFAFADF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78" name="INSTRUCTIE AFBEELDING">
            <a:extLst>
              <a:ext uri="{FF2B5EF4-FFF2-40B4-BE49-F238E27FC236}">
                <a16:creationId xmlns:a16="http://schemas.microsoft.com/office/drawing/2014/main" id="{E76B0EE3-6E32-490B-8EE0-98D457AE7AD7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62EEE1A4-C92B-4398-ABB9-2679BDB322EC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7B5F1E9B-AB27-4BA9-877C-859B36E441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F909E816-7039-471A-9C53-003F655C29A7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D75645E9-B5BE-44FC-8D84-40E4D80D8A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C8AFB6FF-3085-4849-9597-765962410275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C9CDC270-F5B9-4F73-B591-580E7CAA0D5C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7A14D5DE-AEAF-436E-A55D-B763845EBCC9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6C7CA07F-4C8E-444D-8F49-0FCCABEA3A44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87" name="Gelijkbenige driehoek 86">
              <a:extLst>
                <a:ext uri="{FF2B5EF4-FFF2-40B4-BE49-F238E27FC236}">
                  <a16:creationId xmlns:a16="http://schemas.microsoft.com/office/drawing/2014/main" id="{08EC710B-F8E3-4A43-8E02-876116F00485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9151E97C-E364-4239-A18D-EE7ACEA73536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A8E298A1-284A-4483-B261-FACAE9B2800F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0D1D0942-0E50-4622-B210-5CFA6C6AE4FF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1" name="Rechthoek: afgeronde hoeken 90">
              <a:extLst>
                <a:ext uri="{FF2B5EF4-FFF2-40B4-BE49-F238E27FC236}">
                  <a16:creationId xmlns:a16="http://schemas.microsoft.com/office/drawing/2014/main" id="{66738405-904F-4D66-A1F4-C50269B12FCC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4B433044-3785-4EFD-A244-BE08571AD7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3" name="Rechte verbindingslijn 92">
              <a:extLst>
                <a:ext uri="{FF2B5EF4-FFF2-40B4-BE49-F238E27FC236}">
                  <a16:creationId xmlns:a16="http://schemas.microsoft.com/office/drawing/2014/main" id="{025E8CC8-6A6E-43F9-9063-51CB34043DC6}"/>
                </a:ext>
              </a:extLst>
            </p:cNvPr>
            <p:cNvCxnSpPr>
              <a:cxnSpLocks/>
              <a:stCxn id="91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59306877-2446-4FFD-8611-BAC283D32CF2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760E79B7-299B-4787-B128-4C59C2DB0D32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6" name="Rechte verbindingslijn 95">
              <a:extLst>
                <a:ext uri="{FF2B5EF4-FFF2-40B4-BE49-F238E27FC236}">
                  <a16:creationId xmlns:a16="http://schemas.microsoft.com/office/drawing/2014/main" id="{AE84672F-5EE1-465A-BF9C-7882BB7B73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97" name="Afbeelding 96">
              <a:extLst>
                <a:ext uri="{FF2B5EF4-FFF2-40B4-BE49-F238E27FC236}">
                  <a16:creationId xmlns:a16="http://schemas.microsoft.com/office/drawing/2014/main" id="{7103C59D-A379-408E-A77F-63CE7DC6CB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828B119E-5611-4398-9D55-F7E173B02A17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B0035A8C-E07F-4B68-9282-847C850548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7D089B09-2A04-4097-85ED-CE4B8FE3195F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C0FC6AB6-3B9F-4CB5-AC6D-42CCF5607DFE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9AFA60A9-1662-48BD-8F44-A529D56E77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69664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Visitekaartjes doorgev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Doorgeven visitekaartjes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grpSp>
        <p:nvGrpSpPr>
          <p:cNvPr id="108" name="AV1" hidden="1">
            <a:extLst>
              <a:ext uri="{FF2B5EF4-FFF2-40B4-BE49-F238E27FC236}">
                <a16:creationId xmlns:a16="http://schemas.microsoft.com/office/drawing/2014/main" id="{578BFEF1-DD41-4F0F-A5E6-BABA1F80B37D}"/>
              </a:ext>
            </a:extLst>
          </p:cNvPr>
          <p:cNvGrpSpPr/>
          <p:nvPr userDrawn="1"/>
        </p:nvGrpSpPr>
        <p:grpSpPr>
          <a:xfrm>
            <a:off x="-1845649" y="968729"/>
            <a:ext cx="1440000" cy="720000"/>
            <a:chOff x="2880413" y="2976112"/>
            <a:chExt cx="1440000" cy="720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20EA4CF7-60A2-4F8A-990E-757CB8362E86}"/>
                </a:ext>
              </a:extLst>
            </p:cNvPr>
            <p:cNvSpPr/>
            <p:nvPr userDrawn="1"/>
          </p:nvSpPr>
          <p:spPr>
            <a:xfrm>
              <a:off x="2880413" y="2976112"/>
              <a:ext cx="1440000" cy="7200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0" name="Rechte verbindingslijn 109">
              <a:extLst>
                <a:ext uri="{FF2B5EF4-FFF2-40B4-BE49-F238E27FC236}">
                  <a16:creationId xmlns:a16="http://schemas.microsoft.com/office/drawing/2014/main" id="{9B2B08B9-278A-463E-8E2F-06FD310C15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191912"/>
              <a:ext cx="756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CC233263-61FD-4B25-B22B-C03454E9C75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72108" y="3312952"/>
              <a:ext cx="630000" cy="341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Rechte verbindingslijn 111">
              <a:extLst>
                <a:ext uri="{FF2B5EF4-FFF2-40B4-BE49-F238E27FC236}">
                  <a16:creationId xmlns:a16="http://schemas.microsoft.com/office/drawing/2014/main" id="{12B71CBE-69F7-404D-9127-A848994C54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429000"/>
              <a:ext cx="54000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977CB098-D8CB-4315-A342-79CE3484B9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515035"/>
              <a:ext cx="54000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15CC8E5E-3669-4E44-908A-EB6851EAF47E}"/>
                </a:ext>
              </a:extLst>
            </p:cNvPr>
            <p:cNvSpPr/>
            <p:nvPr userDrawn="1"/>
          </p:nvSpPr>
          <p:spPr>
            <a:xfrm>
              <a:off x="2969074" y="3066111"/>
              <a:ext cx="414373" cy="54147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5" name="AV2" hidden="1">
            <a:extLst>
              <a:ext uri="{FF2B5EF4-FFF2-40B4-BE49-F238E27FC236}">
                <a16:creationId xmlns:a16="http://schemas.microsoft.com/office/drawing/2014/main" id="{4713AE84-5432-48CB-B257-C31ED3E1AD6E}"/>
              </a:ext>
            </a:extLst>
          </p:cNvPr>
          <p:cNvGrpSpPr/>
          <p:nvPr userDrawn="1"/>
        </p:nvGrpSpPr>
        <p:grpSpPr>
          <a:xfrm>
            <a:off x="-1841834" y="1869805"/>
            <a:ext cx="1440000" cy="720000"/>
            <a:chOff x="2880413" y="2976112"/>
            <a:chExt cx="1440000" cy="7200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AC2F341F-6E4E-44F6-885A-0C1A8AF22E0A}"/>
                </a:ext>
              </a:extLst>
            </p:cNvPr>
            <p:cNvSpPr/>
            <p:nvPr userDrawn="1"/>
          </p:nvSpPr>
          <p:spPr>
            <a:xfrm>
              <a:off x="2880413" y="2976112"/>
              <a:ext cx="1440000" cy="72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17" name="Rechte verbindingslijn 116">
              <a:extLst>
                <a:ext uri="{FF2B5EF4-FFF2-40B4-BE49-F238E27FC236}">
                  <a16:creationId xmlns:a16="http://schemas.microsoft.com/office/drawing/2014/main" id="{741CEC65-2642-4CD6-A820-EEF80E6C01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191912"/>
              <a:ext cx="756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Rechte verbindingslijn 117">
              <a:extLst>
                <a:ext uri="{FF2B5EF4-FFF2-40B4-BE49-F238E27FC236}">
                  <a16:creationId xmlns:a16="http://schemas.microsoft.com/office/drawing/2014/main" id="{E76133E6-3ECC-483E-8BBE-A395CEE6392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72108" y="3312952"/>
              <a:ext cx="630000" cy="34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echte verbindingslijn 118">
              <a:extLst>
                <a:ext uri="{FF2B5EF4-FFF2-40B4-BE49-F238E27FC236}">
                  <a16:creationId xmlns:a16="http://schemas.microsoft.com/office/drawing/2014/main" id="{3831300B-265F-4957-9C60-06F9112EB9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429000"/>
              <a:ext cx="54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echte verbindingslijn 119">
              <a:extLst>
                <a:ext uri="{FF2B5EF4-FFF2-40B4-BE49-F238E27FC236}">
                  <a16:creationId xmlns:a16="http://schemas.microsoft.com/office/drawing/2014/main" id="{F762207B-AD31-4F2E-9DE9-5ACF367BC2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515035"/>
              <a:ext cx="540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92613F1A-9051-4C71-86B2-BD84CC30714B}"/>
                </a:ext>
              </a:extLst>
            </p:cNvPr>
            <p:cNvSpPr/>
            <p:nvPr userDrawn="1"/>
          </p:nvSpPr>
          <p:spPr>
            <a:xfrm>
              <a:off x="2969074" y="3066111"/>
              <a:ext cx="414373" cy="5414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2" name="AV3" hidden="1">
            <a:extLst>
              <a:ext uri="{FF2B5EF4-FFF2-40B4-BE49-F238E27FC236}">
                <a16:creationId xmlns:a16="http://schemas.microsoft.com/office/drawing/2014/main" id="{D32F7352-B1A4-4543-B2F5-1C602519E3B8}"/>
              </a:ext>
            </a:extLst>
          </p:cNvPr>
          <p:cNvGrpSpPr/>
          <p:nvPr userDrawn="1"/>
        </p:nvGrpSpPr>
        <p:grpSpPr>
          <a:xfrm>
            <a:off x="-1842932" y="2869498"/>
            <a:ext cx="1440000" cy="720000"/>
            <a:chOff x="2880413" y="2976112"/>
            <a:chExt cx="1440000" cy="720000"/>
          </a:xfrm>
          <a:solidFill>
            <a:schemeClr val="accent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F96CED5-6CCC-402E-99B1-4EEAA89B57BD}"/>
                </a:ext>
              </a:extLst>
            </p:cNvPr>
            <p:cNvSpPr/>
            <p:nvPr userDrawn="1"/>
          </p:nvSpPr>
          <p:spPr>
            <a:xfrm>
              <a:off x="2880413" y="2976112"/>
              <a:ext cx="1440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9F8923C3-1D79-4791-A3A5-63D2641600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191912"/>
              <a:ext cx="756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echte verbindingslijn 124">
              <a:extLst>
                <a:ext uri="{FF2B5EF4-FFF2-40B4-BE49-F238E27FC236}">
                  <a16:creationId xmlns:a16="http://schemas.microsoft.com/office/drawing/2014/main" id="{2C82D19F-7B9B-44B4-BC10-DFD04BC965C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72108" y="3312952"/>
              <a:ext cx="630000" cy="3412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echte verbindingslijn 125">
              <a:extLst>
                <a:ext uri="{FF2B5EF4-FFF2-40B4-BE49-F238E27FC236}">
                  <a16:creationId xmlns:a16="http://schemas.microsoft.com/office/drawing/2014/main" id="{2CF6BCBB-2B91-4BB5-BC7C-904DF4B159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429000"/>
              <a:ext cx="540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chte verbindingslijn 126">
              <a:extLst>
                <a:ext uri="{FF2B5EF4-FFF2-40B4-BE49-F238E27FC236}">
                  <a16:creationId xmlns:a16="http://schemas.microsoft.com/office/drawing/2014/main" id="{A03EC060-5090-498D-833E-8BD68D47FA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515035"/>
              <a:ext cx="540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hthoek 127">
              <a:extLst>
                <a:ext uri="{FF2B5EF4-FFF2-40B4-BE49-F238E27FC236}">
                  <a16:creationId xmlns:a16="http://schemas.microsoft.com/office/drawing/2014/main" id="{1BC047EB-0276-41BB-B897-2C32B8BBB13B}"/>
                </a:ext>
              </a:extLst>
            </p:cNvPr>
            <p:cNvSpPr/>
            <p:nvPr userDrawn="1"/>
          </p:nvSpPr>
          <p:spPr>
            <a:xfrm>
              <a:off x="2969074" y="3066111"/>
              <a:ext cx="414373" cy="54147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9" name="AV4" hidden="1">
            <a:extLst>
              <a:ext uri="{FF2B5EF4-FFF2-40B4-BE49-F238E27FC236}">
                <a16:creationId xmlns:a16="http://schemas.microsoft.com/office/drawing/2014/main" id="{A1535601-F0A5-42EE-A585-D5EC68AB2799}"/>
              </a:ext>
            </a:extLst>
          </p:cNvPr>
          <p:cNvGrpSpPr/>
          <p:nvPr userDrawn="1"/>
        </p:nvGrpSpPr>
        <p:grpSpPr>
          <a:xfrm>
            <a:off x="-1845649" y="3805298"/>
            <a:ext cx="1440000" cy="720000"/>
            <a:chOff x="2880413" y="2976112"/>
            <a:chExt cx="1440000" cy="720000"/>
          </a:xfrm>
          <a:solidFill>
            <a:schemeClr val="tx1">
              <a:lumMod val="85000"/>
              <a:lumOff val="1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D469AA41-B2A4-42A2-B5A2-B246A62C3C93}"/>
                </a:ext>
              </a:extLst>
            </p:cNvPr>
            <p:cNvSpPr/>
            <p:nvPr userDrawn="1"/>
          </p:nvSpPr>
          <p:spPr>
            <a:xfrm>
              <a:off x="2880413" y="2976112"/>
              <a:ext cx="1440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131" name="Rechte verbindingslijn 130">
              <a:extLst>
                <a:ext uri="{FF2B5EF4-FFF2-40B4-BE49-F238E27FC236}">
                  <a16:creationId xmlns:a16="http://schemas.microsoft.com/office/drawing/2014/main" id="{2BF72084-A798-44E3-94F3-02051D9824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191912"/>
              <a:ext cx="756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85D278A5-1B68-4EB3-9248-E22D2BE9004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472108" y="3312952"/>
              <a:ext cx="630000" cy="3412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echte verbindingslijn 132">
              <a:extLst>
                <a:ext uri="{FF2B5EF4-FFF2-40B4-BE49-F238E27FC236}">
                  <a16:creationId xmlns:a16="http://schemas.microsoft.com/office/drawing/2014/main" id="{5EFDFDBE-090B-4B8F-BAB0-93E2F5FD46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429000"/>
              <a:ext cx="540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echte verbindingslijn 133">
              <a:extLst>
                <a:ext uri="{FF2B5EF4-FFF2-40B4-BE49-F238E27FC236}">
                  <a16:creationId xmlns:a16="http://schemas.microsoft.com/office/drawing/2014/main" id="{4C4F1CD4-6C61-4161-B70F-208B11C2AC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472108" y="3515035"/>
              <a:ext cx="540000" cy="0"/>
            </a:xfrm>
            <a:prstGeom prst="lin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7C612A78-1239-4C62-87EA-E362F6C26B28}"/>
                </a:ext>
              </a:extLst>
            </p:cNvPr>
            <p:cNvSpPr/>
            <p:nvPr userDrawn="1"/>
          </p:nvSpPr>
          <p:spPr>
            <a:xfrm>
              <a:off x="2969074" y="3066111"/>
              <a:ext cx="414373" cy="5414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52" name="A1">
            <a:extLst>
              <a:ext uri="{FF2B5EF4-FFF2-40B4-BE49-F238E27FC236}">
                <a16:creationId xmlns:a16="http://schemas.microsoft.com/office/drawing/2014/main" id="{163B5186-4D36-4CF5-9CD2-FCC67633550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53" name="V2">
            <a:extLst>
              <a:ext uri="{FF2B5EF4-FFF2-40B4-BE49-F238E27FC236}">
                <a16:creationId xmlns:a16="http://schemas.microsoft.com/office/drawing/2014/main" id="{EF321CE4-C993-4A1A-AE66-D4F5FDA0FD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87" name="INSTRUCTIE AFBEELDING">
            <a:extLst>
              <a:ext uri="{FF2B5EF4-FFF2-40B4-BE49-F238E27FC236}">
                <a16:creationId xmlns:a16="http://schemas.microsoft.com/office/drawing/2014/main" id="{0262A44C-F2D5-454B-A4E9-2BC7358AA55A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93F759BD-38A4-44A7-AB30-D6ECF6C0AF08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9" name="Rechte verbindingslijn 88">
              <a:extLst>
                <a:ext uri="{FF2B5EF4-FFF2-40B4-BE49-F238E27FC236}">
                  <a16:creationId xmlns:a16="http://schemas.microsoft.com/office/drawing/2014/main" id="{9E79A24B-45C2-4F61-BE96-FFBFB1B3D3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949801A4-5036-4E14-BE20-52A9DFE67F9B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CEC73B1D-9F13-4C50-8B3E-9E4DADE496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D1A40C90-DDB2-4D16-BFF5-DB5686FE7432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FB1C128C-0A2B-4010-8350-CD96BC855F69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B1B93681-3D86-4C0E-AF80-C11C987F1418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95" name="Rechte verbindingslijn 94">
              <a:extLst>
                <a:ext uri="{FF2B5EF4-FFF2-40B4-BE49-F238E27FC236}">
                  <a16:creationId xmlns:a16="http://schemas.microsoft.com/office/drawing/2014/main" id="{12F31982-67E9-42E9-91A7-F15FE5AEC60C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96" name="Gelijkbenige driehoek 95">
              <a:extLst>
                <a:ext uri="{FF2B5EF4-FFF2-40B4-BE49-F238E27FC236}">
                  <a16:creationId xmlns:a16="http://schemas.microsoft.com/office/drawing/2014/main" id="{756D00B1-680D-4B19-BDB1-B726ACDC92AF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8D54A8D3-1EB4-4D05-876F-534958D94E98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1132B61A-8BA0-43C1-8171-4CD227060C39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9" name="Vrije vorm: vorm 98">
              <a:extLst>
                <a:ext uri="{FF2B5EF4-FFF2-40B4-BE49-F238E27FC236}">
                  <a16:creationId xmlns:a16="http://schemas.microsoft.com/office/drawing/2014/main" id="{13950D36-10B5-4C03-9A12-32ABF3CF2A95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00" name="Rechthoek: afgeronde hoeken 99">
              <a:extLst>
                <a:ext uri="{FF2B5EF4-FFF2-40B4-BE49-F238E27FC236}">
                  <a16:creationId xmlns:a16="http://schemas.microsoft.com/office/drawing/2014/main" id="{B17772F0-D489-4198-882B-813F659E6FA0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CEA3C588-D2C3-436A-A7E7-A09E62C7D8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7DAFFE4-FD87-4A90-BE1B-A07478832647}"/>
                </a:ext>
              </a:extLst>
            </p:cNvPr>
            <p:cNvCxnSpPr>
              <a:cxnSpLocks/>
              <a:stCxn id="100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2E964FA2-7374-493D-B031-C8C75594023D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5F1EC13E-5C55-4BDA-AB47-8F0D1947FBB9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EFF96B7E-B487-44AB-B23B-6897D01154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106" name="Afbeelding 105">
              <a:extLst>
                <a:ext uri="{FF2B5EF4-FFF2-40B4-BE49-F238E27FC236}">
                  <a16:creationId xmlns:a16="http://schemas.microsoft.com/office/drawing/2014/main" id="{5B106A09-0823-4214-B227-1B1C23B396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834BC93B-D860-4B06-B5A1-C69B98D87BB4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136" name="Rechte verbindingslijn 135">
              <a:extLst>
                <a:ext uri="{FF2B5EF4-FFF2-40B4-BE49-F238E27FC236}">
                  <a16:creationId xmlns:a16="http://schemas.microsoft.com/office/drawing/2014/main" id="{7FF0F9B3-BD5E-4137-B0B9-9450E10878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020D897F-5AEA-4721-89A5-F2F56BACA9A6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8" name="Rechthoek 137">
              <a:extLst>
                <a:ext uri="{FF2B5EF4-FFF2-40B4-BE49-F238E27FC236}">
                  <a16:creationId xmlns:a16="http://schemas.microsoft.com/office/drawing/2014/main" id="{5016BA37-2FAE-4D10-87E9-62391EE01C99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39" name="Afbeelding 138">
              <a:extLst>
                <a:ext uri="{FF2B5EF4-FFF2-40B4-BE49-F238E27FC236}">
                  <a16:creationId xmlns:a16="http://schemas.microsoft.com/office/drawing/2014/main" id="{60F39140-5AE7-43EC-885E-FA1A8FDCDC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2820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Nieuw 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C143EF02-133E-484F-AFDA-EBE16CAE2CD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3669" y="0"/>
            <a:ext cx="6098331" cy="685429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1000" baseline="0"/>
            </a:lvl1pPr>
          </a:lstStyle>
          <a:p>
            <a:r>
              <a:rPr lang="nl-NL" dirty="0"/>
              <a:t>Plaats hier de afbeelding ‘Slingers’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Officiële installatie nieuw lid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960000" cy="39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het nieuwe lid</a:t>
            </a:r>
          </a:p>
        </p:txBody>
      </p:sp>
      <p:sp>
        <p:nvSpPr>
          <p:cNvPr id="34" name="T1">
            <a:extLst>
              <a:ext uri="{FF2B5EF4-FFF2-40B4-BE49-F238E27FC236}">
                <a16:creationId xmlns:a16="http://schemas.microsoft.com/office/drawing/2014/main" id="{B25CCEE8-0EF6-45BD-A242-5BCDC27E57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400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9" name="T3">
            <a:extLst>
              <a:ext uri="{FF2B5EF4-FFF2-40B4-BE49-F238E27FC236}">
                <a16:creationId xmlns:a16="http://schemas.microsoft.com/office/drawing/2014/main" id="{494431F3-20D5-493F-8344-BF7B99611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9399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pic>
        <p:nvPicPr>
          <p:cNvPr id="27" name="A - SWOESJ">
            <a:extLst>
              <a:ext uri="{FF2B5EF4-FFF2-40B4-BE49-F238E27FC236}">
                <a16:creationId xmlns:a16="http://schemas.microsoft.com/office/drawing/2014/main" id="{E0956D92-D39A-4D45-AAE7-E84A78ECB4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00922D-5388-4B0D-9794-6C4F497942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013" y="3644200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9983D406-F377-4CCC-B2EA-8D5C7C1018B9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INSTRUCTIE AFBEELDING">
            <a:extLst>
              <a:ext uri="{FF2B5EF4-FFF2-40B4-BE49-F238E27FC236}">
                <a16:creationId xmlns:a16="http://schemas.microsoft.com/office/drawing/2014/main" id="{D5CFC029-9FAD-407C-B8C3-F05670C7C87E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4DD4A581-DCEE-4A04-9141-377200D3822F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C595C5A5-C3EA-4269-B765-E41CFABB0D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1EFB33EE-ECB7-4EA6-8D96-266FF6745907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4534AAD4-ABE6-4C66-B17F-89C42395F2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3B8AA0A-68DF-4768-BBC3-6BDB0AFE9A0C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9CDFF27C-1078-4EE5-A493-366801B5D4B9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36211C8F-BA0F-4C97-8775-4110828A2425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7B13ECEC-E8A7-460E-BE6E-3B9EAB6A18DE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3" name="Gelijkbenige driehoek 72">
              <a:extLst>
                <a:ext uri="{FF2B5EF4-FFF2-40B4-BE49-F238E27FC236}">
                  <a16:creationId xmlns:a16="http://schemas.microsoft.com/office/drawing/2014/main" id="{823BB503-5BED-40AA-BA74-91168CD99733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8D6281A8-BB73-493F-8D4C-A77F0666D99A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B81A0A79-C470-4C04-B326-C026C418833A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521957F1-2870-49DC-B40D-A512CD4CF06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7" name="Rechthoek: afgeronde hoeken 76">
              <a:extLst>
                <a:ext uri="{FF2B5EF4-FFF2-40B4-BE49-F238E27FC236}">
                  <a16:creationId xmlns:a16="http://schemas.microsoft.com/office/drawing/2014/main" id="{1BF3743F-EBD2-4FD9-AC3B-83525D929B2B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127258C5-0D3A-48A7-BC56-782802AC30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6B0EC259-EF8E-45A0-A553-211CF12C8888}"/>
                </a:ext>
              </a:extLst>
            </p:cNvPr>
            <p:cNvCxnSpPr>
              <a:cxnSpLocks/>
              <a:stCxn id="7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A5B22B65-A6E8-4994-96A1-F2C403B2A987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F67EDE6C-5286-4AC8-98D8-0F01F2C433CB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1CEE6E3B-0D4E-41D3-8F14-164478C86F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D01317D8-BB95-4C7F-90F4-A9F8B15349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731712DC-AAF8-4DF0-98F5-7093101E62C2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0FA769CF-DB59-4B2A-8461-75C59E1722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5CF97D90-EB04-41F7-83C5-6F4A3A96623B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84BAB63F-4D30-4864-8581-968CB2259014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7782B301-9BA6-43DB-92AE-D0FB5E0843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89" name="Groep 88">
            <a:extLst>
              <a:ext uri="{FF2B5EF4-FFF2-40B4-BE49-F238E27FC236}">
                <a16:creationId xmlns:a16="http://schemas.microsoft.com/office/drawing/2014/main" id="{7774B3D8-E138-42AA-A62D-20C7170B9BB1}"/>
              </a:ext>
            </a:extLst>
          </p:cNvPr>
          <p:cNvGrpSpPr/>
          <p:nvPr userDrawn="1"/>
        </p:nvGrpSpPr>
        <p:grpSpPr>
          <a:xfrm>
            <a:off x="-3426299" y="3687060"/>
            <a:ext cx="3207912" cy="1374686"/>
            <a:chOff x="-3420639" y="3687060"/>
            <a:chExt cx="3207912" cy="1374686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939B3F6F-2C09-450D-9473-7B3AAC86A706}"/>
                </a:ext>
              </a:extLst>
            </p:cNvPr>
            <p:cNvSpPr/>
            <p:nvPr userDrawn="1"/>
          </p:nvSpPr>
          <p:spPr>
            <a:xfrm>
              <a:off x="-3420639" y="415636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4650FF69-EA0C-408C-9F26-2E16DE0DEB6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4979" y="41563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D1E6F2C8-DD70-473F-B61F-E6ECCB3FA5B1}"/>
                </a:ext>
              </a:extLst>
            </p:cNvPr>
            <p:cNvSpPr/>
            <p:nvPr userDrawn="1"/>
          </p:nvSpPr>
          <p:spPr>
            <a:xfrm>
              <a:off x="-3054958" y="422243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DE1BA302-ADEF-4750-908E-57B0990321B0}"/>
                </a:ext>
              </a:extLst>
            </p:cNvPr>
            <p:cNvSpPr/>
            <p:nvPr userDrawn="1"/>
          </p:nvSpPr>
          <p:spPr>
            <a:xfrm>
              <a:off x="-2534204" y="4658829"/>
              <a:ext cx="2321477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4. Slingers invoegen bij officiële installatie of verlenging 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07024EEE-E3FA-487F-83B9-283147F1C676}"/>
                </a:ext>
              </a:extLst>
            </p:cNvPr>
            <p:cNvSpPr/>
            <p:nvPr userDrawn="1"/>
          </p:nvSpPr>
          <p:spPr>
            <a:xfrm>
              <a:off x="-3420639" y="368706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SLINGERS INVOEGEN</a:t>
              </a:r>
            </a:p>
          </p:txBody>
        </p:sp>
        <p:pic>
          <p:nvPicPr>
            <p:cNvPr id="95" name="Afbeelding 94">
              <a:extLst>
                <a:ext uri="{FF2B5EF4-FFF2-40B4-BE49-F238E27FC236}">
                  <a16:creationId xmlns:a16="http://schemas.microsoft.com/office/drawing/2014/main" id="{B9262C9E-76A6-438A-895C-9E12DEF4B9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49968" y="4521746"/>
              <a:ext cx="540000" cy="540000"/>
            </a:xfrm>
            <a:prstGeom prst="rect">
              <a:avLst/>
            </a:prstGeom>
          </p:spPr>
        </p:pic>
      </p:grpSp>
      <p:grpSp>
        <p:nvGrpSpPr>
          <p:cNvPr id="96" name="INSTRUCTIE LOGO AANPASSEN">
            <a:extLst>
              <a:ext uri="{FF2B5EF4-FFF2-40B4-BE49-F238E27FC236}">
                <a16:creationId xmlns:a16="http://schemas.microsoft.com/office/drawing/2014/main" id="{EFE580C8-D98F-4D12-8271-59112D53009C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8F38D67A-7081-4E4E-A15E-4A2D629D71E1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6EA4965A-B20E-46AF-A0EA-D3947EAA04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A3F0258C-846C-4139-93D5-32D8CF746A48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AD7C5A89-5390-45EC-B935-1EE6839A9B5A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94E8EF1C-4EC8-432B-AD18-104FF66D8D70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680B527E-C56F-4559-B190-37833D148558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6F7FB51B-BD75-40A5-B709-75B8D27E8ADE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206CC0AE-7E81-4B43-9EFA-A399A71649C6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05" name="Rechthoek: afgeronde hoeken 104">
              <a:extLst>
                <a:ext uri="{FF2B5EF4-FFF2-40B4-BE49-F238E27FC236}">
                  <a16:creationId xmlns:a16="http://schemas.microsoft.com/office/drawing/2014/main" id="{7404CA3A-F88D-4158-A076-3ADF3B4B5E35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DC913D1A-285D-4BC6-8F0B-A3D91B5CE1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7" name="Rechte verbindingslijn 106">
              <a:extLst>
                <a:ext uri="{FF2B5EF4-FFF2-40B4-BE49-F238E27FC236}">
                  <a16:creationId xmlns:a16="http://schemas.microsoft.com/office/drawing/2014/main" id="{615AF589-32BE-44B4-91C6-E8DBD6561996}"/>
                </a:ext>
              </a:extLst>
            </p:cNvPr>
            <p:cNvCxnSpPr>
              <a:cxnSpLocks/>
              <a:stCxn id="105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2E5044E6-CA54-4EEE-B8CD-CE4C2C1BAD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149CE3BE-DD21-41E0-9255-53713D300F77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895E8B2D-C5D5-4B1E-A589-058D7661C304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11" name="Afbeelding 110">
              <a:extLst>
                <a:ext uri="{FF2B5EF4-FFF2-40B4-BE49-F238E27FC236}">
                  <a16:creationId xmlns:a16="http://schemas.microsoft.com/office/drawing/2014/main" id="{0A4D183F-5029-43E4-B525-DAAD26B734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311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Verlenging huidig l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5">
            <a:extLst>
              <a:ext uri="{FF2B5EF4-FFF2-40B4-BE49-F238E27FC236}">
                <a16:creationId xmlns:a16="http://schemas.microsoft.com/office/drawing/2014/main" id="{CE75D0EE-14FC-47E7-8BF9-FBCBDE4F42B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3669" y="0"/>
            <a:ext cx="6098331" cy="6854298"/>
          </a:xfrm>
          <a:noFill/>
        </p:spPr>
        <p:txBody>
          <a:bodyPr anchor="t">
            <a:normAutofit/>
          </a:bodyPr>
          <a:lstStyle>
            <a:lvl1pPr marL="0" indent="0" algn="ctr">
              <a:buNone/>
              <a:defRPr sz="1000" baseline="0"/>
            </a:lvl1pPr>
          </a:lstStyle>
          <a:p>
            <a:r>
              <a:rPr lang="nl-NL" dirty="0"/>
              <a:t>Plaats hier de afbeelding ‘Slingers’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Verlenging huidig lid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960000" cy="39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de foto van het huidige lid</a:t>
            </a:r>
          </a:p>
        </p:txBody>
      </p:sp>
      <p:sp>
        <p:nvSpPr>
          <p:cNvPr id="34" name="T1">
            <a:extLst>
              <a:ext uri="{FF2B5EF4-FFF2-40B4-BE49-F238E27FC236}">
                <a16:creationId xmlns:a16="http://schemas.microsoft.com/office/drawing/2014/main" id="{B25CCEE8-0EF6-45BD-A242-5BCDC27E57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9400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400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9" name="T3">
            <a:extLst>
              <a:ext uri="{FF2B5EF4-FFF2-40B4-BE49-F238E27FC236}">
                <a16:creationId xmlns:a16="http://schemas.microsoft.com/office/drawing/2014/main" id="{494431F3-20D5-493F-8344-BF7B99611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9399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pic>
        <p:nvPicPr>
          <p:cNvPr id="27" name="A - SWOESJ">
            <a:extLst>
              <a:ext uri="{FF2B5EF4-FFF2-40B4-BE49-F238E27FC236}">
                <a16:creationId xmlns:a16="http://schemas.microsoft.com/office/drawing/2014/main" id="{E0956D92-D39A-4D45-AAE7-E84A78ECB4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200922D-5388-4B0D-9794-6C4F4979425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89013" y="3642471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9983D406-F377-4CCC-B2EA-8D5C7C1018B9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INSTRUCTIE AFBEELDING">
            <a:extLst>
              <a:ext uri="{FF2B5EF4-FFF2-40B4-BE49-F238E27FC236}">
                <a16:creationId xmlns:a16="http://schemas.microsoft.com/office/drawing/2014/main" id="{C5B8A566-0797-45A5-A75B-ACF2CB8EFEF0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648DECB-BA6A-4A50-A407-3957B946F60E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D7FA9103-95A4-45BA-92D7-E0A6CF8683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22FBCC7-3DFE-4F1E-9287-DC6D0D168A59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B27C7038-1B19-40F9-A951-1883197663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24A17358-3E4D-457F-ACFD-84E1104DFB3B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1BAB0136-D8EB-4394-8C08-60DD64049ED6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AA5DBBC9-2500-4FEA-9505-48A272E65D4D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839D5BA9-04D7-47FD-9E5D-A786F3524088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3" name="Gelijkbenige driehoek 72">
              <a:extLst>
                <a:ext uri="{FF2B5EF4-FFF2-40B4-BE49-F238E27FC236}">
                  <a16:creationId xmlns:a16="http://schemas.microsoft.com/office/drawing/2014/main" id="{FC0AAE4A-3CB5-41AF-BDD2-1A15981AAA35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B8858395-C2F2-4705-BABD-ACDFAF76E01E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76CFA6B0-75F7-4163-99B4-0C78DF025306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AD1BDDAA-EE0F-47BC-AAB9-671A99EADEF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7" name="Rechthoek: afgeronde hoeken 76">
              <a:extLst>
                <a:ext uri="{FF2B5EF4-FFF2-40B4-BE49-F238E27FC236}">
                  <a16:creationId xmlns:a16="http://schemas.microsoft.com/office/drawing/2014/main" id="{E970C588-8F9E-4E61-9ED9-306C3506D1E3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92B5260D-3EAA-4ADC-8773-CE3000ECB2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FCF4D250-2A30-428A-AF46-BC763DBA21F0}"/>
                </a:ext>
              </a:extLst>
            </p:cNvPr>
            <p:cNvCxnSpPr>
              <a:cxnSpLocks/>
              <a:stCxn id="7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5DC863BA-5C76-4BE7-BBA1-A6478BAADDDD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05F4515A-60D9-40E4-A2BD-0F73879452DE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6D6C150E-E48E-4313-96D9-4DD2C2AD70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4E1CAD8A-7FA2-4FC2-8ED3-F5D22447AF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A97279F6-616E-4B5F-906A-D9D05F52848F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CEDCF30A-4E68-4C48-8DF7-A3C709C565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A0B6877C-D7DE-4487-B4C8-E3194B883E76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19191ACB-5F48-4182-A002-02CE493C36BA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19A76482-0CB1-41DD-9497-1D0235291F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96" name="Groep 95">
            <a:extLst>
              <a:ext uri="{FF2B5EF4-FFF2-40B4-BE49-F238E27FC236}">
                <a16:creationId xmlns:a16="http://schemas.microsoft.com/office/drawing/2014/main" id="{87E04B86-F925-4DBC-AE93-C2081EB8191E}"/>
              </a:ext>
            </a:extLst>
          </p:cNvPr>
          <p:cNvGrpSpPr/>
          <p:nvPr userDrawn="1"/>
        </p:nvGrpSpPr>
        <p:grpSpPr>
          <a:xfrm>
            <a:off x="-3426299" y="3687060"/>
            <a:ext cx="3207912" cy="1374686"/>
            <a:chOff x="-3420639" y="3687060"/>
            <a:chExt cx="3207912" cy="1374686"/>
          </a:xfrm>
        </p:grpSpPr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2C911CC8-A135-4916-BBD8-E8A2E67411AF}"/>
                </a:ext>
              </a:extLst>
            </p:cNvPr>
            <p:cNvSpPr/>
            <p:nvPr userDrawn="1"/>
          </p:nvSpPr>
          <p:spPr>
            <a:xfrm>
              <a:off x="-3420639" y="415636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CE960019-FEAB-4CBD-81EE-DD29618A90A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4979" y="41563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6043742E-A454-4552-B815-C7BC9B1E0A07}"/>
                </a:ext>
              </a:extLst>
            </p:cNvPr>
            <p:cNvSpPr/>
            <p:nvPr userDrawn="1"/>
          </p:nvSpPr>
          <p:spPr>
            <a:xfrm>
              <a:off x="-3054958" y="422243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4387B80F-8336-4CCB-881E-194589274F97}"/>
                </a:ext>
              </a:extLst>
            </p:cNvPr>
            <p:cNvSpPr/>
            <p:nvPr userDrawn="1"/>
          </p:nvSpPr>
          <p:spPr>
            <a:xfrm>
              <a:off x="-2534204" y="4658829"/>
              <a:ext cx="2321477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4. Slingers invoegen bij officiële installatie of verlenging 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ECDA8F5E-CC22-4E1F-ACC2-BAAC8970EF21}"/>
                </a:ext>
              </a:extLst>
            </p:cNvPr>
            <p:cNvSpPr/>
            <p:nvPr userDrawn="1"/>
          </p:nvSpPr>
          <p:spPr>
            <a:xfrm>
              <a:off x="-3420639" y="368706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SLINGERS INVOEGEN</a:t>
              </a:r>
            </a:p>
          </p:txBody>
        </p:sp>
        <p:pic>
          <p:nvPicPr>
            <p:cNvPr id="102" name="Afbeelding 101">
              <a:extLst>
                <a:ext uri="{FF2B5EF4-FFF2-40B4-BE49-F238E27FC236}">
                  <a16:creationId xmlns:a16="http://schemas.microsoft.com/office/drawing/2014/main" id="{1D6F52BC-2A28-4B61-88D6-26FD8DB97C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49968" y="4521746"/>
              <a:ext cx="540000" cy="540000"/>
            </a:xfrm>
            <a:prstGeom prst="rect">
              <a:avLst/>
            </a:prstGeom>
          </p:spPr>
        </p:pic>
      </p:grpSp>
      <p:grpSp>
        <p:nvGrpSpPr>
          <p:cNvPr id="103" name="INSTRUCTIE LOGO AANPASSEN">
            <a:extLst>
              <a:ext uri="{FF2B5EF4-FFF2-40B4-BE49-F238E27FC236}">
                <a16:creationId xmlns:a16="http://schemas.microsoft.com/office/drawing/2014/main" id="{4DA7B694-AE82-40A2-BC0F-E66AD571E85B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9D3B7CCD-CE7A-4374-A221-DBEA7FD7420F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0D13ECC3-E23D-4C66-A96D-4C10615461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83A43B92-1E4A-4637-A29A-46A6E9F83BD6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662F7D24-D22F-49CF-8051-69F709134273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09F2F010-3A9D-4337-9E96-D94ABB759C33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9449FBAB-D436-4781-8DE0-A35F81EC78AD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4E4709AE-3E0C-40B5-9E4D-15EF2247C3AD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11" name="Vrije vorm: vorm 110">
              <a:extLst>
                <a:ext uri="{FF2B5EF4-FFF2-40B4-BE49-F238E27FC236}">
                  <a16:creationId xmlns:a16="http://schemas.microsoft.com/office/drawing/2014/main" id="{882F46EF-68BF-4AF8-B6AD-B6C531E09E8B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12" name="Rechthoek: afgeronde hoeken 111">
              <a:extLst>
                <a:ext uri="{FF2B5EF4-FFF2-40B4-BE49-F238E27FC236}">
                  <a16:creationId xmlns:a16="http://schemas.microsoft.com/office/drawing/2014/main" id="{70020F3C-1288-4D37-8B07-617B04C29410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3" name="Rechte verbindingslijn 112">
              <a:extLst>
                <a:ext uri="{FF2B5EF4-FFF2-40B4-BE49-F238E27FC236}">
                  <a16:creationId xmlns:a16="http://schemas.microsoft.com/office/drawing/2014/main" id="{E690E9BD-D3E8-487B-A27E-E5CD039484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4" name="Rechte verbindingslijn 113">
              <a:extLst>
                <a:ext uri="{FF2B5EF4-FFF2-40B4-BE49-F238E27FC236}">
                  <a16:creationId xmlns:a16="http://schemas.microsoft.com/office/drawing/2014/main" id="{87C05AB0-4CCD-4719-97BD-0DDA09601C6A}"/>
                </a:ext>
              </a:extLst>
            </p:cNvPr>
            <p:cNvCxnSpPr>
              <a:cxnSpLocks/>
              <a:stCxn id="112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0DFC6315-F8BA-4B8F-94EF-1DFE690174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57554E92-83EC-4759-90A9-453F8A929725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6ED16346-0C25-4BF8-BD4B-5CEA0F30D9EB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18" name="Afbeelding 117">
              <a:extLst>
                <a:ext uri="{FF2B5EF4-FFF2-40B4-BE49-F238E27FC236}">
                  <a16:creationId xmlns:a16="http://schemas.microsoft.com/office/drawing/2014/main" id="{4067CD64-342E-4588-BB4F-4ECC5320A9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66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lijke presentate - intr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groepsfoto /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Wekelijkse presentatie van de leden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VLAKS.V.P. NIET VERWIJDEREN</a:t>
            </a:r>
          </a:p>
        </p:txBody>
      </p:sp>
      <p:grpSp>
        <p:nvGrpSpPr>
          <p:cNvPr id="34" name="INSTRUCTIE AFBEELDING">
            <a:extLst>
              <a:ext uri="{FF2B5EF4-FFF2-40B4-BE49-F238E27FC236}">
                <a16:creationId xmlns:a16="http://schemas.microsoft.com/office/drawing/2014/main" id="{310C6AA1-2EEB-4B08-9A59-20437FC8135E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8DD11633-A60E-41A9-8C2A-4B2B7332A8E2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7D4EC084-89E7-4B9B-BD95-AB58781466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C01DAB1-14D2-40AD-9F66-A0F48CEDED5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50934F54-8660-4760-BD01-6E68C151D6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7AC7FF26-7864-437F-B0E1-9561DB9DDE2E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E1A5E905-180B-4DBD-AB6B-31EA2CED5AB1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EA210D22-0FD4-4239-95A8-31C07EE4ED82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0C2DFD04-43DC-4B85-A0DC-3FB40E387310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8" name="Gelijkbenige driehoek 67">
              <a:extLst>
                <a:ext uri="{FF2B5EF4-FFF2-40B4-BE49-F238E27FC236}">
                  <a16:creationId xmlns:a16="http://schemas.microsoft.com/office/drawing/2014/main" id="{5B80F398-BE4C-4FD6-AAEA-0F5C4895782C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3DC6153A-CE18-4276-B2FB-7971E796750F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714AF06C-6D64-4F36-8AA3-B0B29A1B9EE4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EF24C358-4A1D-47DC-BDE7-A56380D59F7D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2" name="Rechthoek: afgeronde hoeken 71">
              <a:extLst>
                <a:ext uri="{FF2B5EF4-FFF2-40B4-BE49-F238E27FC236}">
                  <a16:creationId xmlns:a16="http://schemas.microsoft.com/office/drawing/2014/main" id="{C1AF0A55-DAD2-4B51-9A37-0D10B195E23F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C791E7BE-3699-464B-8014-5FC5D830F3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1B83B4AA-9137-4A62-A397-7A7036EC0664}"/>
                </a:ext>
              </a:extLst>
            </p:cNvPr>
            <p:cNvCxnSpPr>
              <a:cxnSpLocks/>
              <a:stCxn id="7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B5211288-E1FD-41CC-8F2C-3EE84B764AB2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62329955-1A9C-48F9-B4D1-9E62479F9C9A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D7344C72-9679-4292-82DC-7A3023D9710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8" name="Afbeelding 77">
              <a:extLst>
                <a:ext uri="{FF2B5EF4-FFF2-40B4-BE49-F238E27FC236}">
                  <a16:creationId xmlns:a16="http://schemas.microsoft.com/office/drawing/2014/main" id="{B53B87F6-6A26-4915-B98A-232031EED6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452E6CB0-DE13-4ED5-8BE4-D8B642D30887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4E8827EF-390E-426D-BEF0-62CA50107F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3EB0CA0D-1722-4D0B-874A-15D97B6FE8E9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6C30E5E5-95E9-4C96-9594-1BF2C51FA9A6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4A922E40-216B-4A9B-908B-1467590D1B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8649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4" name="INSTRUCTIE AFBEELDING">
            <a:extLst>
              <a:ext uri="{FF2B5EF4-FFF2-40B4-BE49-F238E27FC236}">
                <a16:creationId xmlns:a16="http://schemas.microsoft.com/office/drawing/2014/main" id="{163F6595-BA96-4831-9BB1-DB97D8BB23D2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5EE17259-F16B-406B-A069-6EDB448C1138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C02ACDD1-5369-43F8-8696-492FD457E9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3FE2D825-36E0-453D-BE9C-B73FACCB36FB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DCD4DABE-29A1-434F-AF49-C62C2A0887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C66E58E2-5540-49DB-A246-8EE2143B9DC9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8F8E3BE1-ECEF-4247-BDB2-ECE3484060A5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D3294A7B-0015-4A88-9EF7-C8EF99192242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F345687D-17D2-4015-B6E2-192CA4E849C6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8" name="Gelijkbenige driehoek 67">
              <a:extLst>
                <a:ext uri="{FF2B5EF4-FFF2-40B4-BE49-F238E27FC236}">
                  <a16:creationId xmlns:a16="http://schemas.microsoft.com/office/drawing/2014/main" id="{ED1DAB04-808F-4C0A-B759-30516142BE5F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7FB30F7C-45EB-4E8E-9A72-3F4BCBC4B560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4034A5B4-E51E-43FD-957B-842332D88168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761F9AE0-299C-4184-AA30-DCA625D2AF3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2" name="Rechthoek: afgeronde hoeken 71">
              <a:extLst>
                <a:ext uri="{FF2B5EF4-FFF2-40B4-BE49-F238E27FC236}">
                  <a16:creationId xmlns:a16="http://schemas.microsoft.com/office/drawing/2014/main" id="{2F0FF71F-34C4-4983-AD20-962927C28BBC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D96B360B-C8F9-4FAC-BB17-2B419741C3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448D5CEF-49DA-482A-9F28-17F32ABD5F9D}"/>
                </a:ext>
              </a:extLst>
            </p:cNvPr>
            <p:cNvCxnSpPr>
              <a:cxnSpLocks/>
              <a:stCxn id="7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798DDDE3-9AB5-47AD-88AA-F337A4CAF77E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DE4F1F48-B69F-4D3D-83E5-1564DBB6F352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F91CA95F-67F3-4AAD-BDC1-998384C12F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8" name="Afbeelding 77">
              <a:extLst>
                <a:ext uri="{FF2B5EF4-FFF2-40B4-BE49-F238E27FC236}">
                  <a16:creationId xmlns:a16="http://schemas.microsoft.com/office/drawing/2014/main" id="{1A83E9C8-E1B3-4F3A-BAA7-52138B6B12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2ABDF27E-17B1-483F-8596-717D537E38CF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C35E51F8-3C2B-4B18-A8A8-2B525FE0B66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9A5AAB93-A9E1-442A-8625-E22EFD4CDF03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65B43ADB-FA7F-470A-953E-FFECE0CC84DE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9A941352-9BB9-4614-AB3F-621729F9C4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16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pager Huisregels -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 - AGENDA NR.">
            <a:extLst>
              <a:ext uri="{FF2B5EF4-FFF2-40B4-BE49-F238E27FC236}">
                <a16:creationId xmlns:a16="http://schemas.microsoft.com/office/drawing/2014/main" id="{490289DA-9396-45D4-A4D9-46A95520EB56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20FCEE8D-B8D7-46DA-A7E4-499993297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Huisregels i.v.m. COVID-19 – Nederland</a:t>
            </a:r>
          </a:p>
        </p:txBody>
      </p:sp>
      <p:pic>
        <p:nvPicPr>
          <p:cNvPr id="8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F419E625-EC5D-4901-978E-675AC1CA00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9" name="A - SWOESJ">
            <a:extLst>
              <a:ext uri="{FF2B5EF4-FFF2-40B4-BE49-F238E27FC236}">
                <a16:creationId xmlns:a16="http://schemas.microsoft.com/office/drawing/2014/main" id="{7A984A1A-845E-4B5D-BDD0-A8CA6B421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225859C-3FB9-4E5F-BC6C-1618F17ACD08}"/>
              </a:ext>
            </a:extLst>
          </p:cNvPr>
          <p:cNvSpPr txBox="1"/>
          <p:nvPr userDrawn="1"/>
        </p:nvSpPr>
        <p:spPr>
          <a:xfrm>
            <a:off x="979875" y="1440000"/>
            <a:ext cx="10803808" cy="6986528"/>
          </a:xfrm>
          <a:prstGeom prst="rect">
            <a:avLst/>
          </a:prstGeom>
          <a:noFill/>
        </p:spPr>
        <p:txBody>
          <a:bodyPr wrap="square" numCol="2" spcCol="180000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Algemene regels:</a:t>
            </a:r>
          </a:p>
          <a:p>
            <a:pPr>
              <a:spcBef>
                <a:spcPts val="0"/>
              </a:spcBef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Wettelijke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bepalingen hebben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voorrang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Houd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 1,5 m afstand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Blijf thuis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wanneer je je niet goed of zeker voelt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14 dagen thuis na contact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met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Geen garantie –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eigen risico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Redenen voor terugkeer naar online vergaderingen:</a:t>
            </a:r>
            <a:b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Wetgeving wijzigt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Een lid is besmet met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BNI komt negatief in het nieuws m.b.t.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BNI-voorschriften: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Online aanmelden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verplicht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Aanwezigheid genoteerd door Bezoekershost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Bezoeker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doet eigen badge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Ontsmet je handen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bij aankomst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Hang poster met voorschriften op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TIJDENS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Toon voorschriften bij aanvang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NIETS doorgeven 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(businesskaartjes, aanbevelingen, ...)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Indien mogelijk presentatie voor computer met webcam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NADIEN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Respecteer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1,5 m afstand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tijdens Bezoekersoriëntatie. Indien niet mogelijk, dan via Zoom-meeting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Aanvragen via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invulbare pdf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(evt. via QR-code)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Ontsmet je handen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bij vertrek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754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-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960000" cy="396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45" name="A - SWOESJ">
            <a:extLst>
              <a:ext uri="{FF2B5EF4-FFF2-40B4-BE49-F238E27FC236}">
                <a16:creationId xmlns:a16="http://schemas.microsoft.com/office/drawing/2014/main" id="{F09B98C3-D7F6-49D3-BE11-C24427A20E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37" name="INSTRUCTIE AFBEELDING">
            <a:extLst>
              <a:ext uri="{FF2B5EF4-FFF2-40B4-BE49-F238E27FC236}">
                <a16:creationId xmlns:a16="http://schemas.microsoft.com/office/drawing/2014/main" id="{4563D871-324F-459D-A978-B2AE819500AA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F0CFAE92-C293-4499-A2D4-4A373AE7C110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5EBAD482-C6D1-4FBF-B692-7C3395111FA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EDEFD031-B929-41DC-9B55-B6F1EC494BB6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EA9BD4C2-0256-4CAD-8503-4FD1B97F88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308B0E50-5C8C-4450-98FB-904D2983968E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459C12D7-62E2-4556-AD48-6114602A070B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200FD790-E076-4E05-863D-34F616359524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F8410BAD-009F-41CB-B753-B99AB3C742F2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3" name="Gelijkbenige driehoek 72">
              <a:extLst>
                <a:ext uri="{FF2B5EF4-FFF2-40B4-BE49-F238E27FC236}">
                  <a16:creationId xmlns:a16="http://schemas.microsoft.com/office/drawing/2014/main" id="{FE0CFCC0-048C-4537-8C5D-0E0116F60C5E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3E052A26-2C7E-48B4-841A-0C34BCCB0263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Ovaal 74">
              <a:extLst>
                <a:ext uri="{FF2B5EF4-FFF2-40B4-BE49-F238E27FC236}">
                  <a16:creationId xmlns:a16="http://schemas.microsoft.com/office/drawing/2014/main" id="{D140D77C-EAB3-42EF-B60F-E4E372FD0D75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6" name="Vrije vorm: vorm 75">
              <a:extLst>
                <a:ext uri="{FF2B5EF4-FFF2-40B4-BE49-F238E27FC236}">
                  <a16:creationId xmlns:a16="http://schemas.microsoft.com/office/drawing/2014/main" id="{16E0BB81-652D-459A-83A1-32EC665AE799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7" name="Rechthoek: afgeronde hoeken 76">
              <a:extLst>
                <a:ext uri="{FF2B5EF4-FFF2-40B4-BE49-F238E27FC236}">
                  <a16:creationId xmlns:a16="http://schemas.microsoft.com/office/drawing/2014/main" id="{2FD215FD-4E5C-49B9-8265-146F51A68698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9608FD4C-D1B7-4198-B4C8-229FBFD57C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CC9EC7BA-3F72-4CE0-A6F3-41C9EA033088}"/>
                </a:ext>
              </a:extLst>
            </p:cNvPr>
            <p:cNvCxnSpPr>
              <a:cxnSpLocks/>
              <a:stCxn id="7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B2D0BEEE-5707-490E-99CE-559C437B80A5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A9C3922A-0A27-4D34-B554-CBC7A3169982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A7BF6B6D-F9D8-4274-A0CD-47615CBB7A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7478508C-5096-4C98-B34C-DFEC3D3751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898D4AF7-ADF4-42F6-B5F3-C11527809AE0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526A4FA3-0B7F-4C44-9FD1-F98A19C7AD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0D731CDA-475B-4B7D-93DE-1E2B402ABB4B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D84909DD-AE00-49BC-87DD-997CBF3BF4DD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D64798C7-6688-4523-A0AB-922CE84DEF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970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Verslag Lidmaatschapscoördin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5183C572-A1E4-4107-99D6-ABCEE25835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4" name="V - AGENDA NR.">
            <a:extLst>
              <a:ext uri="{FF2B5EF4-FFF2-40B4-BE49-F238E27FC236}">
                <a16:creationId xmlns:a16="http://schemas.microsoft.com/office/drawing/2014/main" id="{B0695839-9275-43A2-914E-60793CE0CA26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" name="TITEL">
            <a:extLst>
              <a:ext uri="{FF2B5EF4-FFF2-40B4-BE49-F238E27FC236}">
                <a16:creationId xmlns:a16="http://schemas.microsoft.com/office/drawing/2014/main" id="{F70A1B2E-FCF7-4D6F-AD01-4266816D3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Verslag Lidmaatschapscoördinator</a:t>
            </a:r>
          </a:p>
        </p:txBody>
      </p:sp>
      <p:sp>
        <p:nvSpPr>
          <p:cNvPr id="24" name="V - ONDER">
            <a:extLst>
              <a:ext uri="{FF2B5EF4-FFF2-40B4-BE49-F238E27FC236}">
                <a16:creationId xmlns:a16="http://schemas.microsoft.com/office/drawing/2014/main" id="{1B1D59B0-FFFD-4E20-AB83-C36E56BD4BCB}"/>
              </a:ext>
            </a:extLst>
          </p:cNvPr>
          <p:cNvSpPr/>
          <p:nvPr userDrawn="1"/>
        </p:nvSpPr>
        <p:spPr>
          <a:xfrm>
            <a:off x="680585" y="5515631"/>
            <a:ext cx="10830824" cy="528088"/>
          </a:xfrm>
          <a:prstGeom prst="trapezoid">
            <a:avLst/>
          </a:prstGeom>
          <a:solidFill>
            <a:srgbClr val="CF2030"/>
          </a:solidFill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V1">
            <a:extLst>
              <a:ext uri="{FF2B5EF4-FFF2-40B4-BE49-F238E27FC236}">
                <a16:creationId xmlns:a16="http://schemas.microsoft.com/office/drawing/2014/main" id="{BD7735A5-FBE8-4FAA-9008-0EF3DC800B0F}"/>
              </a:ext>
            </a:extLst>
          </p:cNvPr>
          <p:cNvSpPr txBox="1">
            <a:spLocks/>
          </p:cNvSpPr>
          <p:nvPr userDrawn="1"/>
        </p:nvSpPr>
        <p:spPr>
          <a:xfrm>
            <a:off x="3562099" y="1276351"/>
            <a:ext cx="2419605" cy="1056176"/>
          </a:xfrm>
          <a:prstGeom prst="rect">
            <a:avLst/>
          </a:prstGeom>
          <a:solidFill>
            <a:srgbClr val="C8202F"/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1999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28" name="V2">
            <a:extLst>
              <a:ext uri="{FF2B5EF4-FFF2-40B4-BE49-F238E27FC236}">
                <a16:creationId xmlns:a16="http://schemas.microsoft.com/office/drawing/2014/main" id="{11DA5A68-3A15-4697-9D5E-81C14C8D34CD}"/>
              </a:ext>
            </a:extLst>
          </p:cNvPr>
          <p:cNvSpPr txBox="1">
            <a:spLocks/>
          </p:cNvSpPr>
          <p:nvPr userDrawn="1"/>
        </p:nvSpPr>
        <p:spPr>
          <a:xfrm>
            <a:off x="3562099" y="2420914"/>
            <a:ext cx="2419605" cy="10561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2" name="V3">
            <a:extLst>
              <a:ext uri="{FF2B5EF4-FFF2-40B4-BE49-F238E27FC236}">
                <a16:creationId xmlns:a16="http://schemas.microsoft.com/office/drawing/2014/main" id="{72D4A0B8-9539-4AE7-A327-16DACF1A5B01}"/>
              </a:ext>
            </a:extLst>
          </p:cNvPr>
          <p:cNvSpPr txBox="1">
            <a:spLocks/>
          </p:cNvSpPr>
          <p:nvPr userDrawn="1"/>
        </p:nvSpPr>
        <p:spPr>
          <a:xfrm>
            <a:off x="3562098" y="3565477"/>
            <a:ext cx="2419605" cy="10561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3" name="V4">
            <a:extLst>
              <a:ext uri="{FF2B5EF4-FFF2-40B4-BE49-F238E27FC236}">
                <a16:creationId xmlns:a16="http://schemas.microsoft.com/office/drawing/2014/main" id="{C7A5217A-2D4E-4324-A18D-02ED3AAB2974}"/>
              </a:ext>
            </a:extLst>
          </p:cNvPr>
          <p:cNvSpPr txBox="1">
            <a:spLocks/>
          </p:cNvSpPr>
          <p:nvPr userDrawn="1"/>
        </p:nvSpPr>
        <p:spPr>
          <a:xfrm>
            <a:off x="3562098" y="4710040"/>
            <a:ext cx="2419605" cy="10561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26" name="V5">
            <a:extLst>
              <a:ext uri="{FF2B5EF4-FFF2-40B4-BE49-F238E27FC236}">
                <a16:creationId xmlns:a16="http://schemas.microsoft.com/office/drawing/2014/main" id="{8892C466-6D45-413D-869A-8935DF13627E}"/>
              </a:ext>
            </a:extLst>
          </p:cNvPr>
          <p:cNvSpPr txBox="1">
            <a:spLocks/>
          </p:cNvSpPr>
          <p:nvPr userDrawn="1"/>
        </p:nvSpPr>
        <p:spPr>
          <a:xfrm>
            <a:off x="6096000" y="1276351"/>
            <a:ext cx="2419605" cy="1056176"/>
          </a:xfrm>
          <a:prstGeom prst="rect">
            <a:avLst/>
          </a:prstGeom>
          <a:solidFill>
            <a:srgbClr val="C8202F"/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1999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34" name="V6">
            <a:extLst>
              <a:ext uri="{FF2B5EF4-FFF2-40B4-BE49-F238E27FC236}">
                <a16:creationId xmlns:a16="http://schemas.microsoft.com/office/drawing/2014/main" id="{53593832-FA4A-40FF-927A-8A15436090EB}"/>
              </a:ext>
            </a:extLst>
          </p:cNvPr>
          <p:cNvSpPr txBox="1">
            <a:spLocks/>
          </p:cNvSpPr>
          <p:nvPr userDrawn="1"/>
        </p:nvSpPr>
        <p:spPr>
          <a:xfrm>
            <a:off x="6095998" y="2420914"/>
            <a:ext cx="2419605" cy="10561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5" name="V7">
            <a:extLst>
              <a:ext uri="{FF2B5EF4-FFF2-40B4-BE49-F238E27FC236}">
                <a16:creationId xmlns:a16="http://schemas.microsoft.com/office/drawing/2014/main" id="{A599F5A5-9280-4589-87E0-7F9292CE97B3}"/>
              </a:ext>
            </a:extLst>
          </p:cNvPr>
          <p:cNvSpPr txBox="1">
            <a:spLocks/>
          </p:cNvSpPr>
          <p:nvPr userDrawn="1"/>
        </p:nvSpPr>
        <p:spPr>
          <a:xfrm>
            <a:off x="6095997" y="3565477"/>
            <a:ext cx="2419604" cy="10561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6" name="V8">
            <a:extLst>
              <a:ext uri="{FF2B5EF4-FFF2-40B4-BE49-F238E27FC236}">
                <a16:creationId xmlns:a16="http://schemas.microsoft.com/office/drawing/2014/main" id="{1016D03C-D427-4D29-A581-61D765EE0B16}"/>
              </a:ext>
            </a:extLst>
          </p:cNvPr>
          <p:cNvSpPr txBox="1">
            <a:spLocks/>
          </p:cNvSpPr>
          <p:nvPr userDrawn="1"/>
        </p:nvSpPr>
        <p:spPr>
          <a:xfrm>
            <a:off x="6095997" y="4710040"/>
            <a:ext cx="2419605" cy="10561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27" name="V9">
            <a:extLst>
              <a:ext uri="{FF2B5EF4-FFF2-40B4-BE49-F238E27FC236}">
                <a16:creationId xmlns:a16="http://schemas.microsoft.com/office/drawing/2014/main" id="{20250AFA-2FF6-42EE-A158-3E061FA6C541}"/>
              </a:ext>
            </a:extLst>
          </p:cNvPr>
          <p:cNvSpPr txBox="1">
            <a:spLocks/>
          </p:cNvSpPr>
          <p:nvPr userDrawn="1"/>
        </p:nvSpPr>
        <p:spPr>
          <a:xfrm>
            <a:off x="8629901" y="1276351"/>
            <a:ext cx="2419605" cy="1056176"/>
          </a:xfrm>
          <a:prstGeom prst="rect">
            <a:avLst/>
          </a:prstGeom>
          <a:solidFill>
            <a:srgbClr val="C8202F"/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1999" dirty="0">
              <a:solidFill>
                <a:sysClr val="window" lastClr="FFFFFF"/>
              </a:solidFill>
              <a:latin typeface="Arial"/>
            </a:endParaRPr>
          </a:p>
        </p:txBody>
      </p:sp>
      <p:sp>
        <p:nvSpPr>
          <p:cNvPr id="37" name="V10">
            <a:extLst>
              <a:ext uri="{FF2B5EF4-FFF2-40B4-BE49-F238E27FC236}">
                <a16:creationId xmlns:a16="http://schemas.microsoft.com/office/drawing/2014/main" id="{2927EDA1-B085-4BA2-80B2-7B3E8E015BBF}"/>
              </a:ext>
            </a:extLst>
          </p:cNvPr>
          <p:cNvSpPr txBox="1">
            <a:spLocks/>
          </p:cNvSpPr>
          <p:nvPr userDrawn="1"/>
        </p:nvSpPr>
        <p:spPr>
          <a:xfrm>
            <a:off x="8629898" y="2420914"/>
            <a:ext cx="2419605" cy="10561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8" name="V11">
            <a:extLst>
              <a:ext uri="{FF2B5EF4-FFF2-40B4-BE49-F238E27FC236}">
                <a16:creationId xmlns:a16="http://schemas.microsoft.com/office/drawing/2014/main" id="{C05E03F6-5CE8-44DA-BAEB-BCCF94662701}"/>
              </a:ext>
            </a:extLst>
          </p:cNvPr>
          <p:cNvSpPr txBox="1">
            <a:spLocks/>
          </p:cNvSpPr>
          <p:nvPr userDrawn="1"/>
        </p:nvSpPr>
        <p:spPr>
          <a:xfrm>
            <a:off x="8629897" y="3565477"/>
            <a:ext cx="2419605" cy="10561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39" name="V12">
            <a:extLst>
              <a:ext uri="{FF2B5EF4-FFF2-40B4-BE49-F238E27FC236}">
                <a16:creationId xmlns:a16="http://schemas.microsoft.com/office/drawing/2014/main" id="{FA492C31-8276-4DE9-8263-65D65215BF08}"/>
              </a:ext>
            </a:extLst>
          </p:cNvPr>
          <p:cNvSpPr txBox="1">
            <a:spLocks/>
          </p:cNvSpPr>
          <p:nvPr userDrawn="1"/>
        </p:nvSpPr>
        <p:spPr>
          <a:xfrm>
            <a:off x="8629897" y="4710040"/>
            <a:ext cx="2419605" cy="10561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endParaRPr lang="nl-NL" sz="3600" dirty="0">
              <a:solidFill>
                <a:sysClr val="window" lastClr="FFFFFF"/>
              </a:solidFill>
            </a:endParaRPr>
          </a:p>
        </p:txBody>
      </p:sp>
      <p:sp>
        <p:nvSpPr>
          <p:cNvPr id="29" name="T - AANBEVELINGEN">
            <a:extLst>
              <a:ext uri="{FF2B5EF4-FFF2-40B4-BE49-F238E27FC236}">
                <a16:creationId xmlns:a16="http://schemas.microsoft.com/office/drawing/2014/main" id="{B11AD917-AC03-4120-8DCC-BA4A5C8E63F1}"/>
              </a:ext>
            </a:extLst>
          </p:cNvPr>
          <p:cNvSpPr txBox="1">
            <a:spLocks/>
          </p:cNvSpPr>
          <p:nvPr userDrawn="1"/>
        </p:nvSpPr>
        <p:spPr>
          <a:xfrm>
            <a:off x="1028198" y="2420914"/>
            <a:ext cx="2419605" cy="105617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r>
              <a:rPr lang="nl-NL" sz="1999" dirty="0">
                <a:solidFill>
                  <a:sysClr val="window" lastClr="FFFFFF"/>
                </a:solidFill>
                <a:latin typeface="Arial"/>
              </a:rPr>
              <a:t>Aantal gegeven aanbevelingen</a:t>
            </a:r>
          </a:p>
        </p:txBody>
      </p:sp>
      <p:sp>
        <p:nvSpPr>
          <p:cNvPr id="30" name="T - BEZOEKERS">
            <a:extLst>
              <a:ext uri="{FF2B5EF4-FFF2-40B4-BE49-F238E27FC236}">
                <a16:creationId xmlns:a16="http://schemas.microsoft.com/office/drawing/2014/main" id="{2ABD1842-A643-4CEB-B0C6-DE39E5B51C51}"/>
              </a:ext>
            </a:extLst>
          </p:cNvPr>
          <p:cNvSpPr txBox="1">
            <a:spLocks/>
          </p:cNvSpPr>
          <p:nvPr userDrawn="1"/>
        </p:nvSpPr>
        <p:spPr>
          <a:xfrm>
            <a:off x="1028198" y="3565477"/>
            <a:ext cx="2419605" cy="105617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r>
              <a:rPr lang="nl-NL" sz="1999" dirty="0">
                <a:solidFill>
                  <a:sysClr val="window" lastClr="FFFFFF"/>
                </a:solidFill>
                <a:latin typeface="Arial"/>
              </a:rPr>
              <a:t>Unieke bezoekers</a:t>
            </a:r>
          </a:p>
        </p:txBody>
      </p:sp>
      <p:sp>
        <p:nvSpPr>
          <p:cNvPr id="31" name="T - OMZET">
            <a:extLst>
              <a:ext uri="{FF2B5EF4-FFF2-40B4-BE49-F238E27FC236}">
                <a16:creationId xmlns:a16="http://schemas.microsoft.com/office/drawing/2014/main" id="{29314028-E410-4CFF-B096-E00F6D124022}"/>
              </a:ext>
            </a:extLst>
          </p:cNvPr>
          <p:cNvSpPr txBox="1">
            <a:spLocks/>
          </p:cNvSpPr>
          <p:nvPr userDrawn="1"/>
        </p:nvSpPr>
        <p:spPr>
          <a:xfrm>
            <a:off x="1028198" y="4710040"/>
            <a:ext cx="2419605" cy="10561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txBody>
          <a:bodyPr vert="horz" lIns="179953" tIns="179953" rIns="179953" bIns="179953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˃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533400" indent="-533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1463" indent="-2714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33400" indent="-261938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alibri" panose="020F0502020204030204" pitchFamily="34" charset="0"/>
              <a:buChar char="→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641934"/>
              </a:buClr>
              <a:defRPr/>
            </a:pPr>
            <a:r>
              <a:rPr lang="nl-NL" sz="1999" dirty="0">
                <a:solidFill>
                  <a:sysClr val="window" lastClr="FFFFFF"/>
                </a:solidFill>
                <a:latin typeface="Arial"/>
              </a:rPr>
              <a:t>Bedankt voor</a:t>
            </a:r>
            <a:br>
              <a:rPr lang="nl-NL" sz="1999" dirty="0">
                <a:solidFill>
                  <a:sysClr val="window" lastClr="FFFFFF"/>
                </a:solidFill>
                <a:latin typeface="Arial"/>
              </a:rPr>
            </a:br>
            <a:r>
              <a:rPr lang="nl-NL" sz="1999" dirty="0">
                <a:solidFill>
                  <a:sysClr val="window" lastClr="FFFFFF"/>
                </a:solidFill>
                <a:latin typeface="Arial"/>
              </a:rPr>
              <a:t> de omzet</a:t>
            </a:r>
          </a:p>
        </p:txBody>
      </p:sp>
      <p:sp>
        <p:nvSpPr>
          <p:cNvPr id="43" name="T3A">
            <a:extLst>
              <a:ext uri="{FF2B5EF4-FFF2-40B4-BE49-F238E27FC236}">
                <a16:creationId xmlns:a16="http://schemas.microsoft.com/office/drawing/2014/main" id="{655B8D41-909F-46F2-916C-FA0C534D0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8877" y="4878128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€ 99.999</a:t>
            </a:r>
          </a:p>
        </p:txBody>
      </p:sp>
      <p:sp>
        <p:nvSpPr>
          <p:cNvPr id="42" name="T2A">
            <a:extLst>
              <a:ext uri="{FF2B5EF4-FFF2-40B4-BE49-F238E27FC236}">
                <a16:creationId xmlns:a16="http://schemas.microsoft.com/office/drawing/2014/main" id="{4073D76E-1992-4C55-BA82-E1C0A9265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8877" y="3733565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41" name="T1A">
            <a:extLst>
              <a:ext uri="{FF2B5EF4-FFF2-40B4-BE49-F238E27FC236}">
                <a16:creationId xmlns:a16="http://schemas.microsoft.com/office/drawing/2014/main" id="{F93C515A-AA93-41E6-9608-9526C235FE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1943" y="2585295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40" name="T1">
            <a:extLst>
              <a:ext uri="{FF2B5EF4-FFF2-40B4-BE49-F238E27FC236}">
                <a16:creationId xmlns:a16="http://schemas.microsoft.com/office/drawing/2014/main" id="{6A97D6C7-C400-49F3-BB07-A26F7DEFAF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18877" y="1440000"/>
            <a:ext cx="2106044" cy="720000"/>
          </a:xfr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nl-NL" sz="1999" b="1" kern="1200" smtClean="0">
                <a:solidFill>
                  <a:sysClr val="window" lastClr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Vorige week</a:t>
            </a:r>
          </a:p>
        </p:txBody>
      </p:sp>
      <p:sp>
        <p:nvSpPr>
          <p:cNvPr id="46" name="T2C">
            <a:extLst>
              <a:ext uri="{FF2B5EF4-FFF2-40B4-BE49-F238E27FC236}">
                <a16:creationId xmlns:a16="http://schemas.microsoft.com/office/drawing/2014/main" id="{12CE6836-211E-4F81-A27E-B9C5AEC82D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52777" y="4878000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€ 9.999</a:t>
            </a:r>
          </a:p>
        </p:txBody>
      </p:sp>
      <p:sp>
        <p:nvSpPr>
          <p:cNvPr id="45" name="T2B">
            <a:extLst>
              <a:ext uri="{FF2B5EF4-FFF2-40B4-BE49-F238E27FC236}">
                <a16:creationId xmlns:a16="http://schemas.microsoft.com/office/drawing/2014/main" id="{826413A5-D930-4284-9050-E002D93140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2777" y="3733565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44" name="T2A">
            <a:extLst>
              <a:ext uri="{FF2B5EF4-FFF2-40B4-BE49-F238E27FC236}">
                <a16:creationId xmlns:a16="http://schemas.microsoft.com/office/drawing/2014/main" id="{BC420E86-2644-455D-B95C-0DD56EF383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5135" y="2593391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51" name="T2">
            <a:extLst>
              <a:ext uri="{FF2B5EF4-FFF2-40B4-BE49-F238E27FC236}">
                <a16:creationId xmlns:a16="http://schemas.microsoft.com/office/drawing/2014/main" id="{BF868CBA-6461-4325-AF10-1CE9F29CEB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45135" y="1444707"/>
            <a:ext cx="2106044" cy="720000"/>
          </a:xfr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nl-NL" sz="1999" b="1" kern="1200" smtClean="0">
                <a:solidFill>
                  <a:sysClr val="window" lastClr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Vorige maand</a:t>
            </a:r>
          </a:p>
        </p:txBody>
      </p:sp>
      <p:sp>
        <p:nvSpPr>
          <p:cNvPr id="49" name="T3B">
            <a:extLst>
              <a:ext uri="{FF2B5EF4-FFF2-40B4-BE49-F238E27FC236}">
                <a16:creationId xmlns:a16="http://schemas.microsoft.com/office/drawing/2014/main" id="{FB2CEBD6-1043-448F-A1F8-1D318EAB5BA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86676" y="3733565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50" name="T3C">
            <a:extLst>
              <a:ext uri="{FF2B5EF4-FFF2-40B4-BE49-F238E27FC236}">
                <a16:creationId xmlns:a16="http://schemas.microsoft.com/office/drawing/2014/main" id="{DC3D3404-5D84-4867-868E-3202FFE02DD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86676" y="4878128"/>
            <a:ext cx="2106000" cy="720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nl-NL" sz="2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€ 9.999.999</a:t>
            </a:r>
          </a:p>
        </p:txBody>
      </p:sp>
      <p:sp>
        <p:nvSpPr>
          <p:cNvPr id="48" name="T3A">
            <a:extLst>
              <a:ext uri="{FF2B5EF4-FFF2-40B4-BE49-F238E27FC236}">
                <a16:creationId xmlns:a16="http://schemas.microsoft.com/office/drawing/2014/main" id="{C930A931-2AF9-4444-BB9B-7D846ABD0C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86676" y="2589022"/>
            <a:ext cx="2106000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999</a:t>
            </a:r>
          </a:p>
        </p:txBody>
      </p:sp>
      <p:sp>
        <p:nvSpPr>
          <p:cNvPr id="47" name="T3">
            <a:extLst>
              <a:ext uri="{FF2B5EF4-FFF2-40B4-BE49-F238E27FC236}">
                <a16:creationId xmlns:a16="http://schemas.microsoft.com/office/drawing/2014/main" id="{DA2D7C84-5F1D-4CCA-BDA0-AB8E4FA150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86676" y="1440000"/>
            <a:ext cx="2106044" cy="727135"/>
          </a:xfrm>
          <a:noFill/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nl-NL" sz="1999" b="1" kern="1200" baseline="0" smtClean="0">
                <a:solidFill>
                  <a:sysClr val="window" lastClr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Laatste </a:t>
            </a:r>
            <a:br>
              <a:rPr lang="nl-NL" dirty="0"/>
            </a:br>
            <a:r>
              <a:rPr lang="nl-NL" dirty="0"/>
              <a:t>6 maanden</a:t>
            </a:r>
          </a:p>
        </p:txBody>
      </p:sp>
      <p:pic>
        <p:nvPicPr>
          <p:cNvPr id="52" name="A - SWOESJ">
            <a:extLst>
              <a:ext uri="{FF2B5EF4-FFF2-40B4-BE49-F238E27FC236}">
                <a16:creationId xmlns:a16="http://schemas.microsoft.com/office/drawing/2014/main" id="{00849166-3193-4400-A9D8-EA01DD63B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99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50"/>
                            </p:stCondLst>
                            <p:childTnLst>
                              <p:par>
                                <p:cTn id="8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350"/>
                            </p:stCondLst>
                            <p:childTnLst>
                              <p:par>
                                <p:cTn id="8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950"/>
                            </p:stCondLst>
                            <p:childTnLst>
                              <p:par>
                                <p:cTn id="9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750"/>
                            </p:stCondLst>
                            <p:childTnLst>
                              <p:par>
                                <p:cTn id="121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350"/>
                            </p:stCondLst>
                            <p:childTnLst>
                              <p:par>
                                <p:cTn id="12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950"/>
                            </p:stCondLst>
                            <p:childTnLst>
                              <p:par>
                                <p:cTn id="13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32" grpId="0" animBg="1"/>
      <p:bldP spid="33" grpId="0" animBg="1"/>
      <p:bldP spid="26" grpId="0" animBg="1"/>
      <p:bldP spid="34" grpId="0" animBg="1"/>
      <p:bldP spid="35" grpId="0" animBg="1"/>
      <p:bldP spid="36" grpId="0" animBg="1"/>
      <p:bldP spid="27" grpId="0" animBg="1"/>
      <p:bldP spid="37" grpId="0" animBg="1"/>
      <p:bldP spid="38" grpId="0" animBg="1"/>
      <p:bldP spid="39" grpId="0" animBg="1"/>
      <p:bldP spid="29" grpId="0" animBg="1"/>
      <p:bldP spid="30" grpId="0" animBg="1"/>
      <p:bldP spid="31" grpId="0" animBg="1"/>
      <p:bldP spid="43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1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9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>
        <p:tmplLst>
          <p:tmpl>
            <p:tnLst>
              <p:par>
                <p:cTn presetID="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Verslag Lidmaatschapscommis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Verslag Lidmaatschapscommissie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011" y="2351668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Financieel</a:t>
            </a:r>
          </a:p>
        </p:txBody>
      </p:sp>
      <p:sp>
        <p:nvSpPr>
          <p:cNvPr id="26" name="T2A">
            <a:extLst>
              <a:ext uri="{FF2B5EF4-FFF2-40B4-BE49-F238E27FC236}">
                <a16:creationId xmlns:a16="http://schemas.microsoft.com/office/drawing/2014/main" id="{EF940777-89E6-47B3-89C2-22BF62E3EE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59010" y="2351668"/>
            <a:ext cx="7872387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28" name="T3">
            <a:extLst>
              <a:ext uri="{FF2B5EF4-FFF2-40B4-BE49-F238E27FC236}">
                <a16:creationId xmlns:a16="http://schemas.microsoft.com/office/drawing/2014/main" id="{D0228846-FEFA-4582-B5BA-A4597C092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9313" y="2798453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Bouw &amp; Techniek</a:t>
            </a:r>
          </a:p>
        </p:txBody>
      </p:sp>
      <p:sp>
        <p:nvSpPr>
          <p:cNvPr id="30" name="T3A">
            <a:extLst>
              <a:ext uri="{FF2B5EF4-FFF2-40B4-BE49-F238E27FC236}">
                <a16:creationId xmlns:a16="http://schemas.microsoft.com/office/drawing/2014/main" id="{FF5E8555-5BF7-43BF-8A26-C53F6177A7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59312" y="2798453"/>
            <a:ext cx="7872085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33" name="T4">
            <a:extLst>
              <a:ext uri="{FF2B5EF4-FFF2-40B4-BE49-F238E27FC236}">
                <a16:creationId xmlns:a16="http://schemas.microsoft.com/office/drawing/2014/main" id="{BC8B238F-702A-481D-9B8D-B5EE10D51F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89314" y="3245785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Zakelijke Dienstverlening</a:t>
            </a:r>
          </a:p>
        </p:txBody>
      </p:sp>
      <p:sp>
        <p:nvSpPr>
          <p:cNvPr id="35" name="T4A">
            <a:extLst>
              <a:ext uri="{FF2B5EF4-FFF2-40B4-BE49-F238E27FC236}">
                <a16:creationId xmlns:a16="http://schemas.microsoft.com/office/drawing/2014/main" id="{A27F82CB-9428-4C81-A336-2A4EC4686CF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59312" y="3245785"/>
            <a:ext cx="7872085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36" name="T5">
            <a:extLst>
              <a:ext uri="{FF2B5EF4-FFF2-40B4-BE49-F238E27FC236}">
                <a16:creationId xmlns:a16="http://schemas.microsoft.com/office/drawing/2014/main" id="{38586F8F-060B-4B35-8379-684979EE55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89011" y="3693790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Marketing &amp; Events</a:t>
            </a:r>
          </a:p>
        </p:txBody>
      </p:sp>
      <p:sp>
        <p:nvSpPr>
          <p:cNvPr id="37" name="T5A">
            <a:extLst>
              <a:ext uri="{FF2B5EF4-FFF2-40B4-BE49-F238E27FC236}">
                <a16:creationId xmlns:a16="http://schemas.microsoft.com/office/drawing/2014/main" id="{DC45ABBA-A5E8-4831-8C18-DED50F76C7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9010" y="3692622"/>
            <a:ext cx="7872085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38" name="T6">
            <a:extLst>
              <a:ext uri="{FF2B5EF4-FFF2-40B4-BE49-F238E27FC236}">
                <a16:creationId xmlns:a16="http://schemas.microsoft.com/office/drawing/2014/main" id="{CEFA6A36-D105-4F98-BA51-0CD1D47346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89011" y="4141122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Beauty &amp; Health</a:t>
            </a:r>
          </a:p>
        </p:txBody>
      </p:sp>
      <p:sp>
        <p:nvSpPr>
          <p:cNvPr id="39" name="T6A">
            <a:extLst>
              <a:ext uri="{FF2B5EF4-FFF2-40B4-BE49-F238E27FC236}">
                <a16:creationId xmlns:a16="http://schemas.microsoft.com/office/drawing/2014/main" id="{F79A97A5-4401-4D36-8C61-4313B898A6D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59010" y="4141122"/>
            <a:ext cx="7872085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Optie 1, Optie 2, Optie 3, Optie 4 en optie 5</a:t>
            </a:r>
          </a:p>
        </p:txBody>
      </p:sp>
      <p:sp>
        <p:nvSpPr>
          <p:cNvPr id="45" name="T1B">
            <a:extLst>
              <a:ext uri="{FF2B5EF4-FFF2-40B4-BE49-F238E27FC236}">
                <a16:creationId xmlns:a16="http://schemas.microsoft.com/office/drawing/2014/main" id="{0C19ACF0-4C73-42EF-83D5-645C09F4174E}"/>
              </a:ext>
            </a:extLst>
          </p:cNvPr>
          <p:cNvSpPr txBox="1"/>
          <p:nvPr userDrawn="1"/>
        </p:nvSpPr>
        <p:spPr>
          <a:xfrm>
            <a:off x="6455400" y="4855392"/>
            <a:ext cx="53754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Lopende verlengingsgesprekken:</a:t>
            </a:r>
          </a:p>
        </p:txBody>
      </p:sp>
      <p:sp>
        <p:nvSpPr>
          <p:cNvPr id="41" name="T1A">
            <a:extLst>
              <a:ext uri="{FF2B5EF4-FFF2-40B4-BE49-F238E27FC236}">
                <a16:creationId xmlns:a16="http://schemas.microsoft.com/office/drawing/2014/main" id="{78B0F92A-548B-4920-A419-45CCEACCA983}"/>
              </a:ext>
            </a:extLst>
          </p:cNvPr>
          <p:cNvSpPr txBox="1"/>
          <p:nvPr userDrawn="1"/>
        </p:nvSpPr>
        <p:spPr>
          <a:xfrm>
            <a:off x="989012" y="4857895"/>
            <a:ext cx="4746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Aanvragen in behandeling:</a:t>
            </a:r>
          </a:p>
        </p:txBody>
      </p:sp>
      <p:sp>
        <p:nvSpPr>
          <p:cNvPr id="31" name="T1">
            <a:extLst>
              <a:ext uri="{FF2B5EF4-FFF2-40B4-BE49-F238E27FC236}">
                <a16:creationId xmlns:a16="http://schemas.microsoft.com/office/drawing/2014/main" id="{CD141D7C-BC94-4192-84D4-5C34D80C40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8409" y="1800279"/>
            <a:ext cx="10843200" cy="460800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sz="2400" b="1" dirty="0">
                <a:solidFill>
                  <a:schemeClr val="tx2"/>
                </a:solidFill>
              </a:rPr>
              <a:t>We zijn op zoek naar de volgende specialisten voor in ons chapter: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9983D406-F377-4CCC-B2EA-8D5C7C1018B9}"/>
              </a:ext>
            </a:extLst>
          </p:cNvPr>
          <p:cNvCxnSpPr>
            <a:cxnSpLocks/>
          </p:cNvCxnSpPr>
          <p:nvPr userDrawn="1"/>
        </p:nvCxnSpPr>
        <p:spPr>
          <a:xfrm>
            <a:off x="989013" y="4861122"/>
            <a:ext cx="4746387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2">
            <a:extLst>
              <a:ext uri="{FF2B5EF4-FFF2-40B4-BE49-F238E27FC236}">
                <a16:creationId xmlns:a16="http://schemas.microsoft.com/office/drawing/2014/main" id="{7913788A-15D1-460F-927A-220860B06FAF}"/>
              </a:ext>
            </a:extLst>
          </p:cNvPr>
          <p:cNvCxnSpPr>
            <a:cxnSpLocks/>
          </p:cNvCxnSpPr>
          <p:nvPr userDrawn="1"/>
        </p:nvCxnSpPr>
        <p:spPr>
          <a:xfrm>
            <a:off x="6456000" y="4858619"/>
            <a:ext cx="537480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7">
            <a:extLst>
              <a:ext uri="{FF2B5EF4-FFF2-40B4-BE49-F238E27FC236}">
                <a16:creationId xmlns:a16="http://schemas.microsoft.com/office/drawing/2014/main" id="{494431F3-20D5-493F-8344-BF7B99611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9399" y="5411671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Naam/ Namen aanvragen</a:t>
            </a:r>
          </a:p>
        </p:txBody>
      </p:sp>
      <p:sp>
        <p:nvSpPr>
          <p:cNvPr id="43" name="T8">
            <a:extLst>
              <a:ext uri="{FF2B5EF4-FFF2-40B4-BE49-F238E27FC236}">
                <a16:creationId xmlns:a16="http://schemas.microsoft.com/office/drawing/2014/main" id="{1DC2CCED-0CBF-4A2A-97D9-A2ADA8D569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55400" y="5447268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Naam/ Namen leden (2 mnd. Vooraf)</a:t>
            </a:r>
          </a:p>
        </p:txBody>
      </p:sp>
      <p:pic>
        <p:nvPicPr>
          <p:cNvPr id="24" name="A - SWOESJ">
            <a:extLst>
              <a:ext uri="{FF2B5EF4-FFF2-40B4-BE49-F238E27FC236}">
                <a16:creationId xmlns:a16="http://schemas.microsoft.com/office/drawing/2014/main" id="{AB52DA64-74C9-4178-9AF1-0238C48C3C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78984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Sprekersrooster 5-10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Sprekersrooster komende 6 weken</a:t>
            </a:r>
          </a:p>
        </p:txBody>
      </p:sp>
      <p:sp>
        <p:nvSpPr>
          <p:cNvPr id="29" name="T3">
            <a:extLst>
              <a:ext uri="{FF2B5EF4-FFF2-40B4-BE49-F238E27FC236}">
                <a16:creationId xmlns:a16="http://schemas.microsoft.com/office/drawing/2014/main" id="{494431F3-20D5-493F-8344-BF7B996116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9399" y="5411671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Mail naar info@voorbeeld.nl</a:t>
            </a:r>
          </a:p>
        </p:txBody>
      </p:sp>
      <p:sp>
        <p:nvSpPr>
          <p:cNvPr id="22" name="T1">
            <a:extLst>
              <a:ext uri="{FF2B5EF4-FFF2-40B4-BE49-F238E27FC236}">
                <a16:creationId xmlns:a16="http://schemas.microsoft.com/office/drawing/2014/main" id="{5DEBC49C-7BD8-4E52-A431-0C21CB15410E}"/>
              </a:ext>
            </a:extLst>
          </p:cNvPr>
          <p:cNvSpPr txBox="1"/>
          <p:nvPr userDrawn="1"/>
        </p:nvSpPr>
        <p:spPr>
          <a:xfrm>
            <a:off x="989012" y="1799414"/>
            <a:ext cx="1084238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Sprekers voor komende 6 weken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011" y="2351667"/>
            <a:ext cx="1800000" cy="2149453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1 juli 2020</a:t>
            </a:r>
          </a:p>
          <a:p>
            <a:pPr lvl="0"/>
            <a:r>
              <a:rPr lang="nl-NL" dirty="0"/>
              <a:t>8 juli 2020</a:t>
            </a:r>
          </a:p>
          <a:p>
            <a:pPr lvl="0"/>
            <a:r>
              <a:rPr lang="nl-NL" dirty="0"/>
              <a:t>15 juli 2020</a:t>
            </a:r>
          </a:p>
          <a:p>
            <a:pPr lvl="0"/>
            <a:r>
              <a:rPr lang="nl-NL" dirty="0"/>
              <a:t>22 juli 2020</a:t>
            </a:r>
          </a:p>
          <a:p>
            <a:pPr lvl="0"/>
            <a:r>
              <a:rPr lang="nl-NL" dirty="0"/>
              <a:t>29 juli 2020</a:t>
            </a:r>
          </a:p>
          <a:p>
            <a:pPr lvl="0"/>
            <a:r>
              <a:rPr lang="nl-NL" dirty="0"/>
              <a:t>5 aug 2020</a:t>
            </a:r>
          </a:p>
        </p:txBody>
      </p:sp>
      <p:sp>
        <p:nvSpPr>
          <p:cNvPr id="26" name="T3">
            <a:extLst>
              <a:ext uri="{FF2B5EF4-FFF2-40B4-BE49-F238E27FC236}">
                <a16:creationId xmlns:a16="http://schemas.microsoft.com/office/drawing/2014/main" id="{EF940777-89E6-47B3-89C2-22BF62E3EE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9011" y="2351667"/>
            <a:ext cx="5400000" cy="2149445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Naam 1 + Naam 2</a:t>
            </a:r>
          </a:p>
        </p:txBody>
      </p:sp>
      <p:sp>
        <p:nvSpPr>
          <p:cNvPr id="41" name="T4">
            <a:extLst>
              <a:ext uri="{FF2B5EF4-FFF2-40B4-BE49-F238E27FC236}">
                <a16:creationId xmlns:a16="http://schemas.microsoft.com/office/drawing/2014/main" id="{78B0F92A-548B-4920-A419-45CCEACCA983}"/>
              </a:ext>
            </a:extLst>
          </p:cNvPr>
          <p:cNvSpPr txBox="1"/>
          <p:nvPr userDrawn="1"/>
        </p:nvSpPr>
        <p:spPr>
          <a:xfrm>
            <a:off x="989012" y="4857895"/>
            <a:ext cx="474638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Presentatie klaar?</a:t>
            </a:r>
          </a:p>
        </p:txBody>
      </p:sp>
      <p:sp>
        <p:nvSpPr>
          <p:cNvPr id="45" name="T5">
            <a:extLst>
              <a:ext uri="{FF2B5EF4-FFF2-40B4-BE49-F238E27FC236}">
                <a16:creationId xmlns:a16="http://schemas.microsoft.com/office/drawing/2014/main" id="{0C19ACF0-4C73-42EF-83D5-645C09F4174E}"/>
              </a:ext>
            </a:extLst>
          </p:cNvPr>
          <p:cNvSpPr txBox="1"/>
          <p:nvPr userDrawn="1"/>
        </p:nvSpPr>
        <p:spPr>
          <a:xfrm>
            <a:off x="6455400" y="4855392"/>
            <a:ext cx="53754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Biografieblad ingevuld?</a:t>
            </a:r>
          </a:p>
        </p:txBody>
      </p:sp>
      <p:sp>
        <p:nvSpPr>
          <p:cNvPr id="43" name="T6">
            <a:extLst>
              <a:ext uri="{FF2B5EF4-FFF2-40B4-BE49-F238E27FC236}">
                <a16:creationId xmlns:a16="http://schemas.microsoft.com/office/drawing/2014/main" id="{1DC2CCED-0CBF-4A2A-97D9-A2ADA8D569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55400" y="5409168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Mail naar info@voorbeeld.nl</a:t>
            </a:r>
          </a:p>
        </p:txBody>
      </p:sp>
      <p:sp>
        <p:nvSpPr>
          <p:cNvPr id="25" name="T7">
            <a:extLst>
              <a:ext uri="{FF2B5EF4-FFF2-40B4-BE49-F238E27FC236}">
                <a16:creationId xmlns:a16="http://schemas.microsoft.com/office/drawing/2014/main" id="{38ABB0BD-C27A-4A99-975B-11595630874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12223" y="2899796"/>
            <a:ext cx="2249523" cy="1391907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="1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Input mailen voor dinsdag 12.00 uur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9983D406-F377-4CCC-B2EA-8D5C7C1018B9}"/>
              </a:ext>
            </a:extLst>
          </p:cNvPr>
          <p:cNvCxnSpPr>
            <a:cxnSpLocks/>
          </p:cNvCxnSpPr>
          <p:nvPr userDrawn="1"/>
        </p:nvCxnSpPr>
        <p:spPr>
          <a:xfrm>
            <a:off x="989013" y="4861122"/>
            <a:ext cx="4746387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2">
            <a:extLst>
              <a:ext uri="{FF2B5EF4-FFF2-40B4-BE49-F238E27FC236}">
                <a16:creationId xmlns:a16="http://schemas.microsoft.com/office/drawing/2014/main" id="{7913788A-15D1-460F-927A-220860B06FAF}"/>
              </a:ext>
            </a:extLst>
          </p:cNvPr>
          <p:cNvCxnSpPr>
            <a:cxnSpLocks/>
          </p:cNvCxnSpPr>
          <p:nvPr userDrawn="1"/>
        </p:nvCxnSpPr>
        <p:spPr>
          <a:xfrm>
            <a:off x="6456000" y="4858619"/>
            <a:ext cx="537480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 - DEADLINE">
            <a:extLst>
              <a:ext uri="{FF2B5EF4-FFF2-40B4-BE49-F238E27FC236}">
                <a16:creationId xmlns:a16="http://schemas.microsoft.com/office/drawing/2014/main" id="{8FEE02BC-6784-4CAE-8CF3-9C6B18F83208}"/>
              </a:ext>
            </a:extLst>
          </p:cNvPr>
          <p:cNvGrpSpPr/>
          <p:nvPr userDrawn="1"/>
        </p:nvGrpSpPr>
        <p:grpSpPr>
          <a:xfrm>
            <a:off x="8061968" y="1221098"/>
            <a:ext cx="3950032" cy="3950032"/>
            <a:chOff x="8061968" y="1221098"/>
            <a:chExt cx="3950032" cy="3950032"/>
          </a:xfrm>
        </p:grpSpPr>
        <p:pic>
          <p:nvPicPr>
            <p:cNvPr id="3" name="Graphic 2" descr="Spiraalkalender">
              <a:extLst>
                <a:ext uri="{FF2B5EF4-FFF2-40B4-BE49-F238E27FC236}">
                  <a16:creationId xmlns:a16="http://schemas.microsoft.com/office/drawing/2014/main" id="{CB9255F7-A02E-4F0C-ADB6-F5382B32E6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061968" y="1221098"/>
              <a:ext cx="3950032" cy="3950032"/>
            </a:xfrm>
            <a:prstGeom prst="rect">
              <a:avLst/>
            </a:prstGeom>
          </p:spPr>
        </p:pic>
        <p:sp>
          <p:nvSpPr>
            <p:cNvPr id="28" name="T1">
              <a:extLst>
                <a:ext uri="{FF2B5EF4-FFF2-40B4-BE49-F238E27FC236}">
                  <a16:creationId xmlns:a16="http://schemas.microsoft.com/office/drawing/2014/main" id="{482B747A-206A-42BC-8E9C-8AD8049C6FE5}"/>
                </a:ext>
              </a:extLst>
            </p:cNvPr>
            <p:cNvSpPr txBox="1"/>
            <p:nvPr userDrawn="1"/>
          </p:nvSpPr>
          <p:spPr>
            <a:xfrm>
              <a:off x="9251580" y="2156286"/>
              <a:ext cx="1570809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/>
              <a:r>
                <a:rPr lang="nl-NL" sz="2400" b="1" dirty="0">
                  <a:solidFill>
                    <a:schemeClr val="tx2"/>
                  </a:solidFill>
                </a:rPr>
                <a:t>Deadline</a:t>
              </a:r>
            </a:p>
          </p:txBody>
        </p:sp>
      </p:grpSp>
      <p:pic>
        <p:nvPicPr>
          <p:cNvPr id="19" name="A - SWOESJ">
            <a:extLst>
              <a:ext uri="{FF2B5EF4-FFF2-40B4-BE49-F238E27FC236}">
                <a16:creationId xmlns:a16="http://schemas.microsoft.com/office/drawing/2014/main" id="{C034727B-DA68-499F-AA68-E86F85863A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9014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Spreker van de we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 - AGENDA NR.">
            <a:extLst>
              <a:ext uri="{FF2B5EF4-FFF2-40B4-BE49-F238E27FC236}">
                <a16:creationId xmlns:a16="http://schemas.microsoft.com/office/drawing/2014/main" id="{EAFD33F1-D5BD-43D4-A5D8-AD4D7C175DA8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8" name="TITEL">
            <a:extLst>
              <a:ext uri="{FF2B5EF4-FFF2-40B4-BE49-F238E27FC236}">
                <a16:creationId xmlns:a16="http://schemas.microsoft.com/office/drawing/2014/main" id="{4DCF14F4-4A4E-4C66-AD5A-F871F117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48354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Ledenpresentatie 5-10 min</a:t>
            </a:r>
          </a:p>
        </p:txBody>
      </p:sp>
      <p:grpSp>
        <p:nvGrpSpPr>
          <p:cNvPr id="38" name="INSTRUCTIE AFBEELDING">
            <a:extLst>
              <a:ext uri="{FF2B5EF4-FFF2-40B4-BE49-F238E27FC236}">
                <a16:creationId xmlns:a16="http://schemas.microsoft.com/office/drawing/2014/main" id="{7ABE68E5-4FF2-4E9A-A07A-3B05D765086F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349F953F-BF86-4679-B82C-ED5BAF31FD6C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" name="Rechte verbindingslijn 39">
              <a:extLst>
                <a:ext uri="{FF2B5EF4-FFF2-40B4-BE49-F238E27FC236}">
                  <a16:creationId xmlns:a16="http://schemas.microsoft.com/office/drawing/2014/main" id="{BAF69C2E-7423-44CE-89A0-9DBEC6250B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8D433A8-356D-4CE0-9000-241FAF4D2FD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2" name="Rechte verbindingslijn 41">
              <a:extLst>
                <a:ext uri="{FF2B5EF4-FFF2-40B4-BE49-F238E27FC236}">
                  <a16:creationId xmlns:a16="http://schemas.microsoft.com/office/drawing/2014/main" id="{8D0A7F9F-91D3-4743-B818-FE1E4005972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FA09A48E-CE77-4C98-BBC2-FD6541C6F39C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A6829098-9509-4935-8EDB-65A46E9C0F0E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A8940D67-CB1D-4F68-9DD1-2B7CE6208DE6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DD30308A-3F6E-42C0-8F98-7827D87338EE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2" name="Gelijkbenige driehoek 71">
              <a:extLst>
                <a:ext uri="{FF2B5EF4-FFF2-40B4-BE49-F238E27FC236}">
                  <a16:creationId xmlns:a16="http://schemas.microsoft.com/office/drawing/2014/main" id="{68ECA9DB-9591-471D-ACFD-C51916494A6E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16DD5134-91E3-4E39-B019-8E2EB7DE4B99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Ovaal 73">
              <a:extLst>
                <a:ext uri="{FF2B5EF4-FFF2-40B4-BE49-F238E27FC236}">
                  <a16:creationId xmlns:a16="http://schemas.microsoft.com/office/drawing/2014/main" id="{37F1087D-C4A2-4A4B-AF9B-DF9EF799EF91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5" name="Vrije vorm: vorm 74">
              <a:extLst>
                <a:ext uri="{FF2B5EF4-FFF2-40B4-BE49-F238E27FC236}">
                  <a16:creationId xmlns:a16="http://schemas.microsoft.com/office/drawing/2014/main" id="{FD184EC8-DC5F-4F94-8F0E-981BDFDC868E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6" name="Rechthoek: afgeronde hoeken 75">
              <a:extLst>
                <a:ext uri="{FF2B5EF4-FFF2-40B4-BE49-F238E27FC236}">
                  <a16:creationId xmlns:a16="http://schemas.microsoft.com/office/drawing/2014/main" id="{E1C83175-E5E1-4938-A8B2-B1FB5C44CDBE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EC5B4EF5-96D3-48FE-8FF5-6A88E3DBBA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E81EDDF8-65D7-4F83-8501-D76B263C989B}"/>
                </a:ext>
              </a:extLst>
            </p:cNvPr>
            <p:cNvCxnSpPr>
              <a:cxnSpLocks/>
              <a:stCxn id="76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B7727E62-B185-448C-AAC4-C20AE0FAE599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3E24679B-D1B7-4D68-A7A8-001CC371784C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1" name="Rechte verbindingslijn 80">
              <a:extLst>
                <a:ext uri="{FF2B5EF4-FFF2-40B4-BE49-F238E27FC236}">
                  <a16:creationId xmlns:a16="http://schemas.microsoft.com/office/drawing/2014/main" id="{C4779B16-D6D8-4625-9300-AD6528524D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2" name="Afbeelding 81">
              <a:extLst>
                <a:ext uri="{FF2B5EF4-FFF2-40B4-BE49-F238E27FC236}">
                  <a16:creationId xmlns:a16="http://schemas.microsoft.com/office/drawing/2014/main" id="{90583F11-0220-40C9-8BC8-CCDE1C50C0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79BA4986-8CC5-4E76-A38B-1A1244275EA4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91FC1506-DE7E-401F-9DC5-9E802EE20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41543CDE-54E4-44BB-A1C9-1C81DD7D5A51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91477CD-6990-4172-897F-D7F23EF276C8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7" name="Afbeelding 86">
              <a:extLst>
                <a:ext uri="{FF2B5EF4-FFF2-40B4-BE49-F238E27FC236}">
                  <a16:creationId xmlns:a16="http://schemas.microsoft.com/office/drawing/2014/main" id="{1B064087-F5F5-4FA1-B1E7-1C9991626A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88" name="INSTRUCTIE LOGO AANPASSEN">
            <a:extLst>
              <a:ext uri="{FF2B5EF4-FFF2-40B4-BE49-F238E27FC236}">
                <a16:creationId xmlns:a16="http://schemas.microsoft.com/office/drawing/2014/main" id="{1BC4C715-6AE1-440B-8908-EC62B22667E3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E72563B4-A896-4407-AF9E-836EB9DA6FFC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0" name="Rechte verbindingslijn 89">
              <a:extLst>
                <a:ext uri="{FF2B5EF4-FFF2-40B4-BE49-F238E27FC236}">
                  <a16:creationId xmlns:a16="http://schemas.microsoft.com/office/drawing/2014/main" id="{A6A6EE29-D169-43D3-B130-C27C74A146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D79C0665-5AD4-4B99-BBE7-04C349D392E2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A171F25A-DFB1-45FA-AC75-7582505A7B12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596609FF-CE91-4305-AA59-FE535C6DDBBE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EFD69B9B-DFF8-4732-8A55-430A29165B6B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0E7B744A-5FFD-4FDE-A2BB-A97592ACAD08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645B63B9-39BB-49BC-9E47-A355E250CB73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7" name="Rechthoek: afgeronde hoeken 96">
              <a:extLst>
                <a:ext uri="{FF2B5EF4-FFF2-40B4-BE49-F238E27FC236}">
                  <a16:creationId xmlns:a16="http://schemas.microsoft.com/office/drawing/2014/main" id="{CCDA917F-1262-49A3-92D1-454329AFFE08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31ED6B2D-379E-4137-BF73-6843556D78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B3BDDBC9-3466-4142-9240-F81C42AFCB8E}"/>
                </a:ext>
              </a:extLst>
            </p:cNvPr>
            <p:cNvCxnSpPr>
              <a:cxnSpLocks/>
              <a:stCxn id="97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0" name="Rechte verbindingslijn 99">
              <a:extLst>
                <a:ext uri="{FF2B5EF4-FFF2-40B4-BE49-F238E27FC236}">
                  <a16:creationId xmlns:a16="http://schemas.microsoft.com/office/drawing/2014/main" id="{1A65C2B9-9047-4EF5-9937-7E8D1920CE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65689F0D-3C3E-43EE-A2C7-F0D6195E2895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EEE28E62-81CE-4840-8021-3A30A93254F2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03" name="Afbeelding 102">
              <a:extLst>
                <a:ext uri="{FF2B5EF4-FFF2-40B4-BE49-F238E27FC236}">
                  <a16:creationId xmlns:a16="http://schemas.microsoft.com/office/drawing/2014/main" id="{00E08963-38AD-43AA-A907-1B9698B8CD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151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 Positieve bijdrager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Positieve bijdrageronde</a:t>
            </a:r>
          </a:p>
        </p:txBody>
      </p:sp>
      <p:sp>
        <p:nvSpPr>
          <p:cNvPr id="30" name="A1">
            <a:extLst>
              <a:ext uri="{FF2B5EF4-FFF2-40B4-BE49-F238E27FC236}">
                <a16:creationId xmlns:a16="http://schemas.microsoft.com/office/drawing/2014/main" id="{FD1A0528-2B87-4FDE-B975-1330098ECF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8799" y="1796444"/>
            <a:ext cx="3600000" cy="288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een sfeerfoto voor Aanbevelingen</a:t>
            </a:r>
          </a:p>
        </p:txBody>
      </p:sp>
      <p:sp>
        <p:nvSpPr>
          <p:cNvPr id="31" name="A2">
            <a:extLst>
              <a:ext uri="{FF2B5EF4-FFF2-40B4-BE49-F238E27FC236}">
                <a16:creationId xmlns:a16="http://schemas.microsoft.com/office/drawing/2014/main" id="{00F642D3-B0E5-4064-824B-2CCA7756F7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6000" y="1796445"/>
            <a:ext cx="3600000" cy="288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een sfeerfoto voor Geschreven Getuigenissen</a:t>
            </a:r>
          </a:p>
        </p:txBody>
      </p:sp>
      <p:sp>
        <p:nvSpPr>
          <p:cNvPr id="33" name="A3">
            <a:extLst>
              <a:ext uri="{FF2B5EF4-FFF2-40B4-BE49-F238E27FC236}">
                <a16:creationId xmlns:a16="http://schemas.microsoft.com/office/drawing/2014/main" id="{6975B933-5563-499A-B5B8-49F37204D58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231099" y="1796444"/>
            <a:ext cx="3600000" cy="2880000"/>
          </a:xfrm>
          <a:blipFill>
            <a:blip r:embed="rId5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optioneel een sfeerfoto voor Bezoekers bedanken</a:t>
            </a:r>
          </a:p>
        </p:txBody>
      </p:sp>
      <p:sp>
        <p:nvSpPr>
          <p:cNvPr id="39" name="T1">
            <a:extLst>
              <a:ext uri="{FF2B5EF4-FFF2-40B4-BE49-F238E27FC236}">
                <a16:creationId xmlns:a16="http://schemas.microsoft.com/office/drawing/2014/main" id="{A821A2AC-7964-4784-AA3A-C948ADD8AADF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358799" y="3956444"/>
            <a:ext cx="3600000" cy="720000"/>
          </a:xfrm>
          <a:prstGeom prst="rect">
            <a:avLst/>
          </a:prstGeom>
          <a:solidFill>
            <a:srgbClr val="CF2030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Aanbevelingen</a:t>
            </a:r>
            <a:endParaRPr lang="en-US" dirty="0"/>
          </a:p>
        </p:txBody>
      </p:sp>
      <p:sp>
        <p:nvSpPr>
          <p:cNvPr id="40" name="T2">
            <a:extLst>
              <a:ext uri="{FF2B5EF4-FFF2-40B4-BE49-F238E27FC236}">
                <a16:creationId xmlns:a16="http://schemas.microsoft.com/office/drawing/2014/main" id="{882C0800-DA08-48E7-BB1D-F4A1D4DE061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4296000" y="3956444"/>
            <a:ext cx="3600000" cy="720000"/>
          </a:xfrm>
          <a:prstGeom prst="rect">
            <a:avLst/>
          </a:prstGeom>
          <a:solidFill>
            <a:srgbClr val="64666A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Geschreven</a:t>
            </a:r>
            <a:r>
              <a:rPr lang="en-US" dirty="0"/>
              <a:t> </a:t>
            </a:r>
            <a:r>
              <a:rPr lang="en-US" dirty="0" err="1"/>
              <a:t>getuigenissen</a:t>
            </a:r>
            <a:endParaRPr lang="en-US" dirty="0"/>
          </a:p>
        </p:txBody>
      </p:sp>
      <p:sp>
        <p:nvSpPr>
          <p:cNvPr id="42" name="T3">
            <a:extLst>
              <a:ext uri="{FF2B5EF4-FFF2-40B4-BE49-F238E27FC236}">
                <a16:creationId xmlns:a16="http://schemas.microsoft.com/office/drawing/2014/main" id="{F110953B-35BE-469E-AA2F-DA9235E392A0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8231099" y="3956444"/>
            <a:ext cx="3600000" cy="720000"/>
          </a:xfrm>
          <a:prstGeom prst="rect">
            <a:avLst/>
          </a:prstGeom>
          <a:solidFill>
            <a:srgbClr val="CF2030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Bezoekers</a:t>
            </a:r>
            <a:r>
              <a:rPr lang="en-US" dirty="0"/>
              <a:t> </a:t>
            </a:r>
            <a:r>
              <a:rPr lang="en-US" dirty="0" err="1"/>
              <a:t>bedanken</a:t>
            </a:r>
            <a:endParaRPr lang="en-US" dirty="0"/>
          </a:p>
        </p:txBody>
      </p:sp>
      <p:cxnSp>
        <p:nvCxnSpPr>
          <p:cNvPr id="46" name="L1">
            <a:extLst>
              <a:ext uri="{FF2B5EF4-FFF2-40B4-BE49-F238E27FC236}">
                <a16:creationId xmlns:a16="http://schemas.microsoft.com/office/drawing/2014/main" id="{31314888-37D9-4699-8095-670958B875A2}"/>
              </a:ext>
            </a:extLst>
          </p:cNvPr>
          <p:cNvCxnSpPr>
            <a:cxnSpLocks/>
          </p:cNvCxnSpPr>
          <p:nvPr userDrawn="1"/>
        </p:nvCxnSpPr>
        <p:spPr>
          <a:xfrm>
            <a:off x="4296000" y="5046916"/>
            <a:ext cx="360000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1A">
            <a:extLst>
              <a:ext uri="{FF2B5EF4-FFF2-40B4-BE49-F238E27FC236}">
                <a16:creationId xmlns:a16="http://schemas.microsoft.com/office/drawing/2014/main" id="{410A2173-7D3B-45FE-83B3-F43998021EEC}"/>
              </a:ext>
            </a:extLst>
          </p:cNvPr>
          <p:cNvSpPr txBox="1"/>
          <p:nvPr userDrawn="1"/>
        </p:nvSpPr>
        <p:spPr>
          <a:xfrm>
            <a:off x="1518841" y="5016138"/>
            <a:ext cx="915431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/>
            <a:r>
              <a:rPr lang="nl-NL" sz="1600" b="0" dirty="0">
                <a:solidFill>
                  <a:schemeClr val="accent1"/>
                </a:solidFill>
              </a:rPr>
              <a:t>Aan bezoekers en gasten:</a:t>
            </a:r>
            <a:br>
              <a:rPr lang="nl-NL" sz="2000" b="1" dirty="0">
                <a:solidFill>
                  <a:schemeClr val="tx2"/>
                </a:solidFill>
              </a:rPr>
            </a:br>
            <a:r>
              <a:rPr lang="nl-NL" sz="2400" b="1" dirty="0">
                <a:solidFill>
                  <a:schemeClr val="accent1"/>
                </a:solidFill>
              </a:rPr>
              <a:t>Kun je kort één positief punt van deze bijeenkomst noemen?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pic>
        <p:nvPicPr>
          <p:cNvPr id="48" name="A - SWOESJ">
            <a:extLst>
              <a:ext uri="{FF2B5EF4-FFF2-40B4-BE49-F238E27FC236}">
                <a16:creationId xmlns:a16="http://schemas.microsoft.com/office/drawing/2014/main" id="{96312B3A-2934-4A49-95EA-367A5B7306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41" name="INSTRUCTIE AFBEELDING">
            <a:extLst>
              <a:ext uri="{FF2B5EF4-FFF2-40B4-BE49-F238E27FC236}">
                <a16:creationId xmlns:a16="http://schemas.microsoft.com/office/drawing/2014/main" id="{64C68FA8-C82A-45DE-BB95-66430C9A5AD5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60DF4CA2-2488-47DD-BEF0-2D36C3C2AEC4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7E2A19C7-5A42-4DE6-914B-825BA2AB4B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0659C61E-7953-451C-988C-9D176915DCD8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1CA8C597-D87F-4275-A428-83DC980F28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454259B4-F56D-4F4C-B395-E93DF7F90BE6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B3BEB261-5F97-4345-B76D-EB5B4C09FDB6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D0BCA98B-A4F7-4D72-93B3-A82D17DC9AB9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DAE26F13-FA4E-495E-87BB-F213DEA8E95E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79" name="Gelijkbenige driehoek 78">
              <a:extLst>
                <a:ext uri="{FF2B5EF4-FFF2-40B4-BE49-F238E27FC236}">
                  <a16:creationId xmlns:a16="http://schemas.microsoft.com/office/drawing/2014/main" id="{CA878B94-F20B-4FD6-85C7-A42FCAD3F5B2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6881EB41-CC98-4393-8DA5-0FA6784A35AE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DFE4A04C-E715-4391-B3C6-F40F45C46CEB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2" name="Vrije vorm: vorm 81">
              <a:extLst>
                <a:ext uri="{FF2B5EF4-FFF2-40B4-BE49-F238E27FC236}">
                  <a16:creationId xmlns:a16="http://schemas.microsoft.com/office/drawing/2014/main" id="{8FCA7045-BF3D-42C4-9D57-EFF5A849AEB0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3" name="Rechthoek: afgeronde hoeken 82">
              <a:extLst>
                <a:ext uri="{FF2B5EF4-FFF2-40B4-BE49-F238E27FC236}">
                  <a16:creationId xmlns:a16="http://schemas.microsoft.com/office/drawing/2014/main" id="{905A905B-7151-4EEC-8D93-AE8C6F4FC897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10FB599D-A667-4351-B1F3-2A4B0EE6EF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692A0951-EB51-485D-8529-E1E2EF50F712}"/>
                </a:ext>
              </a:extLst>
            </p:cNvPr>
            <p:cNvCxnSpPr>
              <a:cxnSpLocks/>
              <a:stCxn id="83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81AD9D78-FE66-410C-8DE0-B6537C9744C3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E9748644-EB5D-4103-AEA5-9B6C2267370F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2C58440E-E972-415B-8009-2BE2AE0E16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89" name="Afbeelding 88">
              <a:extLst>
                <a:ext uri="{FF2B5EF4-FFF2-40B4-BE49-F238E27FC236}">
                  <a16:creationId xmlns:a16="http://schemas.microsoft.com/office/drawing/2014/main" id="{A60B0974-8149-4453-9739-3634B5E672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686ADC49-7F48-404D-BBA8-C810C331C6C0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5FD00540-7712-45F9-9E60-1C66247389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D09812D7-0A81-4A5F-86D4-D7B85CBA2696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DC9B30B-EC55-4923-ADD9-98FC7760B746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94" name="Afbeelding 93">
              <a:extLst>
                <a:ext uri="{FF2B5EF4-FFF2-40B4-BE49-F238E27FC236}">
                  <a16:creationId xmlns:a16="http://schemas.microsoft.com/office/drawing/2014/main" id="{14F16FAA-DF89-459F-8D83-905ACDA7F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666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 Aanbevelingen opvolg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Aanbevelingen opvolging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4" name="INSTRUCTIE AFBEELDING">
            <a:extLst>
              <a:ext uri="{FF2B5EF4-FFF2-40B4-BE49-F238E27FC236}">
                <a16:creationId xmlns:a16="http://schemas.microsoft.com/office/drawing/2014/main" id="{5A85AB64-F2D5-4A87-B513-7E9615AF4370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27E848A8-2617-4D4C-9CE4-42FFBAF81475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7CBB81BA-A5E5-4EA6-A785-6C268E0454E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A412EA5-F3AE-4CF1-9F3E-00E850E836A6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DD4E82A8-F237-4643-9C79-9C3CEDDDB95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3A98A903-45F8-41D0-AFE0-59D2F746440C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7CDC5D05-3B62-45BB-AB22-48D276D6288A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A165DD27-DEF7-40C3-9F03-A0A62E5D2AA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58C14872-B858-4D16-88E6-9980C9C44CEE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8" name="Gelijkbenige driehoek 67">
              <a:extLst>
                <a:ext uri="{FF2B5EF4-FFF2-40B4-BE49-F238E27FC236}">
                  <a16:creationId xmlns:a16="http://schemas.microsoft.com/office/drawing/2014/main" id="{7DA35C02-8022-4A41-99AF-67B6996888A0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6D945EC3-7500-4296-9762-3F25FACC8149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8613B26A-D07C-40AE-8D34-DFEC290C3AB4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3912B5ED-6865-4216-AD89-5C5AD109EAF3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2" name="Rechthoek: afgeronde hoeken 71">
              <a:extLst>
                <a:ext uri="{FF2B5EF4-FFF2-40B4-BE49-F238E27FC236}">
                  <a16:creationId xmlns:a16="http://schemas.microsoft.com/office/drawing/2014/main" id="{B169764C-E3E6-4200-8658-724555C02F2A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88D5793C-D23A-4F2F-9368-EF3A052D25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156CAB6E-407A-4E48-AE08-331CCBD29B66}"/>
                </a:ext>
              </a:extLst>
            </p:cNvPr>
            <p:cNvCxnSpPr>
              <a:cxnSpLocks/>
              <a:stCxn id="7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8242000F-57CD-41F5-A0A1-0AF0749C6C55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291062E-88B6-4E2B-995A-DDC59E8B0822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713688E6-AAEE-4980-9F42-F51D200FC9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8" name="Afbeelding 77">
              <a:extLst>
                <a:ext uri="{FF2B5EF4-FFF2-40B4-BE49-F238E27FC236}">
                  <a16:creationId xmlns:a16="http://schemas.microsoft.com/office/drawing/2014/main" id="{E9FF0C18-42E0-471A-831F-0CFF201580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224AA6CA-2574-48B4-8C61-EEDAC1FCF90C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AFEF69E0-FA2F-4D64-AA34-020CA70F7E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0A379FA3-913E-4AB4-B00A-606F7AD0937C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BFA64B3F-D1A7-4AD6-94BC-B0238BFFA623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5A29B7B0-F6DA-4EFC-8550-11BF5F1E76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755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Verslag Secretaris-Penningmeest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Verslag Secretaris-Penningmeester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4" name="INSTRUCTIE AFBEELDING">
            <a:extLst>
              <a:ext uri="{FF2B5EF4-FFF2-40B4-BE49-F238E27FC236}">
                <a16:creationId xmlns:a16="http://schemas.microsoft.com/office/drawing/2014/main" id="{177D2FCA-4060-4CD6-BED3-F65E8D51074E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00D70F2A-3317-4229-AB53-656CA31A4C9C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4BE0F33C-C135-40A2-B633-9214705EE44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8A400A61-BA4F-496D-B4DA-A15EE704284D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996B4546-962D-48CE-AFF1-59335DA4DC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5D7AB40-2D10-4E9F-A254-6C9347322B91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A974BE23-72A3-401D-A506-1197D7A45E55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0FAA11AC-B9CA-4A7D-9BA4-10185DD820A5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0CDD2DBE-44AC-49C3-94DB-6B28AC69C875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8" name="Gelijkbenige driehoek 67">
              <a:extLst>
                <a:ext uri="{FF2B5EF4-FFF2-40B4-BE49-F238E27FC236}">
                  <a16:creationId xmlns:a16="http://schemas.microsoft.com/office/drawing/2014/main" id="{ACCC96DB-7C2A-4FF3-BF65-ACEC492858E9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40514D1C-3BCF-4CBE-A211-3157A2B7630B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al 69">
              <a:extLst>
                <a:ext uri="{FF2B5EF4-FFF2-40B4-BE49-F238E27FC236}">
                  <a16:creationId xmlns:a16="http://schemas.microsoft.com/office/drawing/2014/main" id="{ADB6E732-EDCE-437D-84AE-6D085EE4B00C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1" name="Vrije vorm: vorm 70">
              <a:extLst>
                <a:ext uri="{FF2B5EF4-FFF2-40B4-BE49-F238E27FC236}">
                  <a16:creationId xmlns:a16="http://schemas.microsoft.com/office/drawing/2014/main" id="{D49DD1CF-10FE-490B-985E-82CA6835222A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2" name="Rechthoek: afgeronde hoeken 71">
              <a:extLst>
                <a:ext uri="{FF2B5EF4-FFF2-40B4-BE49-F238E27FC236}">
                  <a16:creationId xmlns:a16="http://schemas.microsoft.com/office/drawing/2014/main" id="{6433B3DE-542B-46FB-A2FA-395371BB9C9E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E2B1FECB-E508-4891-BF79-844D48760FB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4" name="Rechte verbindingslijn 73">
              <a:extLst>
                <a:ext uri="{FF2B5EF4-FFF2-40B4-BE49-F238E27FC236}">
                  <a16:creationId xmlns:a16="http://schemas.microsoft.com/office/drawing/2014/main" id="{2E024E2C-79CD-4583-B71A-EB17C852DD7C}"/>
                </a:ext>
              </a:extLst>
            </p:cNvPr>
            <p:cNvCxnSpPr>
              <a:cxnSpLocks/>
              <a:stCxn id="7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59F391F1-FA54-4E34-8AE7-1BC6FB9FC742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3DA40E91-9953-4B7F-99A8-09DB44DC1AC0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F67858B1-B864-4F96-9A9C-C5D9AE00B6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8" name="Afbeelding 77">
              <a:extLst>
                <a:ext uri="{FF2B5EF4-FFF2-40B4-BE49-F238E27FC236}">
                  <a16:creationId xmlns:a16="http://schemas.microsoft.com/office/drawing/2014/main" id="{16CAD196-83E5-4C6C-8109-92F2054CC7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71FEBB0E-D831-4411-8B68-79BB40023ED2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71ECDFB5-E1AC-4B4D-B918-9176F4D535C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4E54066A-0EB2-4913-AE5F-55B546E8DBBF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C9D3CD65-0CB2-4A9E-B4E8-11300EEDDCA7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3" name="Afbeelding 82">
              <a:extLst>
                <a:ext uri="{FF2B5EF4-FFF2-40B4-BE49-F238E27FC236}">
                  <a16:creationId xmlns:a16="http://schemas.microsoft.com/office/drawing/2014/main" id="{2FB36860-47DE-4421-ADC2-D1A66388AD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38705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Aankomende verlenginge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Aankomende verlengingen</a:t>
            </a:r>
          </a:p>
        </p:txBody>
      </p:sp>
      <p:sp>
        <p:nvSpPr>
          <p:cNvPr id="21" name="T2">
            <a:extLst>
              <a:ext uri="{FF2B5EF4-FFF2-40B4-BE49-F238E27FC236}">
                <a16:creationId xmlns:a16="http://schemas.microsoft.com/office/drawing/2014/main" id="{FF71F95C-59F2-4B27-97B5-E4C11FE191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0000" y="2351668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22" name="T1A">
            <a:extLst>
              <a:ext uri="{FF2B5EF4-FFF2-40B4-BE49-F238E27FC236}">
                <a16:creationId xmlns:a16="http://schemas.microsoft.com/office/drawing/2014/main" id="{5DEBC49C-7BD8-4E52-A431-0C21CB15410E}"/>
              </a:ext>
            </a:extLst>
          </p:cNvPr>
          <p:cNvSpPr txBox="1"/>
          <p:nvPr userDrawn="1"/>
        </p:nvSpPr>
        <p:spPr>
          <a:xfrm>
            <a:off x="989012" y="1799414"/>
            <a:ext cx="1084238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nl-NL" sz="2400" b="1" dirty="0">
                <a:solidFill>
                  <a:schemeClr val="tx2"/>
                </a:solidFill>
              </a:rPr>
              <a:t>Het verlengingsformulier ontvang je digitaal:</a:t>
            </a:r>
          </a:p>
        </p:txBody>
      </p:sp>
      <p:sp>
        <p:nvSpPr>
          <p:cNvPr id="28" name="T2">
            <a:extLst>
              <a:ext uri="{FF2B5EF4-FFF2-40B4-BE49-F238E27FC236}">
                <a16:creationId xmlns:a16="http://schemas.microsoft.com/office/drawing/2014/main" id="{D0228846-FEFA-4582-B5BA-A4597C0927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0302" y="2798453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33" name="T2">
            <a:extLst>
              <a:ext uri="{FF2B5EF4-FFF2-40B4-BE49-F238E27FC236}">
                <a16:creationId xmlns:a16="http://schemas.microsoft.com/office/drawing/2014/main" id="{BC8B238F-702A-481D-9B8D-B5EE10D51F2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0303" y="3245785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36" name="T2">
            <a:extLst>
              <a:ext uri="{FF2B5EF4-FFF2-40B4-BE49-F238E27FC236}">
                <a16:creationId xmlns:a16="http://schemas.microsoft.com/office/drawing/2014/main" id="{38586F8F-060B-4B35-8379-684979EE55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0000" y="3693790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38" name="T2">
            <a:extLst>
              <a:ext uri="{FF2B5EF4-FFF2-40B4-BE49-F238E27FC236}">
                <a16:creationId xmlns:a16="http://schemas.microsoft.com/office/drawing/2014/main" id="{CEFA6A36-D105-4F98-BA51-0CD1D47346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0000" y="4141122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141407B6-DA30-49CD-8EC8-22B70C7CF0F8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5864" y="2356878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A8AC1747-AD56-4E9D-AE9A-AB7DD24E213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5864" y="2802924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7DC3C97F-8E56-4DFA-99F4-AF1B46565CB8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5864" y="324897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CF7762D2-9563-42D0-8452-DAE602072C42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5864" y="3695016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8D03D59-808A-4645-A73D-8577C204F976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5864" y="414106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53" name="T2">
            <a:extLst>
              <a:ext uri="{FF2B5EF4-FFF2-40B4-BE49-F238E27FC236}">
                <a16:creationId xmlns:a16="http://schemas.microsoft.com/office/drawing/2014/main" id="{D7F7CCED-8681-46F3-86C8-656FF7BF533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195848" y="2351668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4" name="T2">
            <a:extLst>
              <a:ext uri="{FF2B5EF4-FFF2-40B4-BE49-F238E27FC236}">
                <a16:creationId xmlns:a16="http://schemas.microsoft.com/office/drawing/2014/main" id="{2409AD03-8EF7-4C65-A971-433DCDAD340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96150" y="2798453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5" name="T2">
            <a:extLst>
              <a:ext uri="{FF2B5EF4-FFF2-40B4-BE49-F238E27FC236}">
                <a16:creationId xmlns:a16="http://schemas.microsoft.com/office/drawing/2014/main" id="{EB2AF4CE-935D-46AF-9329-8145C37D06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196151" y="3245785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6" name="T2">
            <a:extLst>
              <a:ext uri="{FF2B5EF4-FFF2-40B4-BE49-F238E27FC236}">
                <a16:creationId xmlns:a16="http://schemas.microsoft.com/office/drawing/2014/main" id="{8FC2EBD1-72F2-425E-B253-82DE1657F62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195848" y="3693790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7" name="T2">
            <a:extLst>
              <a:ext uri="{FF2B5EF4-FFF2-40B4-BE49-F238E27FC236}">
                <a16:creationId xmlns:a16="http://schemas.microsoft.com/office/drawing/2014/main" id="{E5A445D1-7880-4D6E-A058-9B22173B820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195848" y="4141122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5A6699CD-FD9D-444C-8420-E4A432274C78}"/>
              </a:ext>
            </a:extLst>
          </p:cNvPr>
          <p:cNvSpPr>
            <a:spLocks noGrp="1"/>
          </p:cNvSpPr>
          <p:nvPr>
            <p:ph type="body" sz="half" idx="55" hasCustomPrompt="1"/>
          </p:nvPr>
        </p:nvSpPr>
        <p:spPr>
          <a:xfrm>
            <a:off x="4741712" y="2356878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B09C4E0A-45F6-4540-A476-2A6C6AF5D1DC}"/>
              </a:ext>
            </a:extLst>
          </p:cNvPr>
          <p:cNvSpPr>
            <a:spLocks noGrp="1"/>
          </p:cNvSpPr>
          <p:nvPr>
            <p:ph type="body" sz="half" idx="56" hasCustomPrompt="1"/>
          </p:nvPr>
        </p:nvSpPr>
        <p:spPr>
          <a:xfrm>
            <a:off x="4741712" y="2802924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0FC8695A-80CF-4A69-8D1F-11557BABEE1F}"/>
              </a:ext>
            </a:extLst>
          </p:cNvPr>
          <p:cNvSpPr>
            <a:spLocks noGrp="1"/>
          </p:cNvSpPr>
          <p:nvPr>
            <p:ph type="body" sz="half" idx="57" hasCustomPrompt="1"/>
          </p:nvPr>
        </p:nvSpPr>
        <p:spPr>
          <a:xfrm>
            <a:off x="4741712" y="324897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B1448326-98A0-45DE-BF79-FDA224124205}"/>
              </a:ext>
            </a:extLst>
          </p:cNvPr>
          <p:cNvSpPr>
            <a:spLocks noGrp="1"/>
          </p:cNvSpPr>
          <p:nvPr>
            <p:ph type="body" sz="half" idx="58" hasCustomPrompt="1"/>
          </p:nvPr>
        </p:nvSpPr>
        <p:spPr>
          <a:xfrm>
            <a:off x="4741712" y="3695016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F64EA628-B8DF-40DB-B84B-E78B944DCF86}"/>
              </a:ext>
            </a:extLst>
          </p:cNvPr>
          <p:cNvSpPr>
            <a:spLocks noGrp="1"/>
          </p:cNvSpPr>
          <p:nvPr>
            <p:ph type="body" sz="half" idx="59" hasCustomPrompt="1"/>
          </p:nvPr>
        </p:nvSpPr>
        <p:spPr>
          <a:xfrm>
            <a:off x="4741712" y="414106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3" name="T2">
            <a:extLst>
              <a:ext uri="{FF2B5EF4-FFF2-40B4-BE49-F238E27FC236}">
                <a16:creationId xmlns:a16="http://schemas.microsoft.com/office/drawing/2014/main" id="{72A28B81-38BF-42E2-AB10-EDCF04CBD09F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8951397" y="2344312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4" name="T2">
            <a:extLst>
              <a:ext uri="{FF2B5EF4-FFF2-40B4-BE49-F238E27FC236}">
                <a16:creationId xmlns:a16="http://schemas.microsoft.com/office/drawing/2014/main" id="{3CB2D9B3-EB7F-405B-892E-79CD380B923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51699" y="2791097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5" name="T2">
            <a:extLst>
              <a:ext uri="{FF2B5EF4-FFF2-40B4-BE49-F238E27FC236}">
                <a16:creationId xmlns:a16="http://schemas.microsoft.com/office/drawing/2014/main" id="{9F507084-C8EB-43A5-B41E-D02C3EC5842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951700" y="3238429"/>
            <a:ext cx="2880000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6" name="T2">
            <a:extLst>
              <a:ext uri="{FF2B5EF4-FFF2-40B4-BE49-F238E27FC236}">
                <a16:creationId xmlns:a16="http://schemas.microsoft.com/office/drawing/2014/main" id="{3812D117-C001-4D40-8453-33727FB78385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8951397" y="3686434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7" name="T2">
            <a:extLst>
              <a:ext uri="{FF2B5EF4-FFF2-40B4-BE49-F238E27FC236}">
                <a16:creationId xmlns:a16="http://schemas.microsoft.com/office/drawing/2014/main" id="{EF04AD74-A97F-475A-8BB0-E3DCBEADFBC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8951397" y="4133766"/>
            <a:ext cx="2879999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1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Naam lid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EB55F57B-2447-4CFD-98E0-1DA5F41E0ADD}"/>
              </a:ext>
            </a:extLst>
          </p:cNvPr>
          <p:cNvSpPr>
            <a:spLocks noGrp="1"/>
          </p:cNvSpPr>
          <p:nvPr>
            <p:ph type="body" sz="half" idx="65" hasCustomPrompt="1"/>
          </p:nvPr>
        </p:nvSpPr>
        <p:spPr>
          <a:xfrm>
            <a:off x="8497261" y="2349522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B64885EC-0A8F-410C-87A8-DEFEBBB7ADC9}"/>
              </a:ext>
            </a:extLst>
          </p:cNvPr>
          <p:cNvSpPr>
            <a:spLocks noGrp="1"/>
          </p:cNvSpPr>
          <p:nvPr>
            <p:ph type="body" sz="half" idx="66" hasCustomPrompt="1"/>
          </p:nvPr>
        </p:nvSpPr>
        <p:spPr>
          <a:xfrm>
            <a:off x="8497261" y="2795568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70" name="Text Placeholder 3">
            <a:extLst>
              <a:ext uri="{FF2B5EF4-FFF2-40B4-BE49-F238E27FC236}">
                <a16:creationId xmlns:a16="http://schemas.microsoft.com/office/drawing/2014/main" id="{20D8F79C-673D-479E-8FA6-6EBC7C44A9EF}"/>
              </a:ext>
            </a:extLst>
          </p:cNvPr>
          <p:cNvSpPr>
            <a:spLocks noGrp="1"/>
          </p:cNvSpPr>
          <p:nvPr>
            <p:ph type="body" sz="half" idx="67" hasCustomPrompt="1"/>
          </p:nvPr>
        </p:nvSpPr>
        <p:spPr>
          <a:xfrm>
            <a:off x="8497261" y="3241614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71" name="Text Placeholder 3">
            <a:extLst>
              <a:ext uri="{FF2B5EF4-FFF2-40B4-BE49-F238E27FC236}">
                <a16:creationId xmlns:a16="http://schemas.microsoft.com/office/drawing/2014/main" id="{0D9958B1-94CA-4CCA-9AB7-2E32916AE082}"/>
              </a:ext>
            </a:extLst>
          </p:cNvPr>
          <p:cNvSpPr>
            <a:spLocks noGrp="1"/>
          </p:cNvSpPr>
          <p:nvPr>
            <p:ph type="body" sz="half" idx="68" hasCustomPrompt="1"/>
          </p:nvPr>
        </p:nvSpPr>
        <p:spPr>
          <a:xfrm>
            <a:off x="8497261" y="3687660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72" name="Text Placeholder 3">
            <a:extLst>
              <a:ext uri="{FF2B5EF4-FFF2-40B4-BE49-F238E27FC236}">
                <a16:creationId xmlns:a16="http://schemas.microsoft.com/office/drawing/2014/main" id="{7F129643-DD3A-450F-882D-26D6B518DD44}"/>
              </a:ext>
            </a:extLst>
          </p:cNvPr>
          <p:cNvSpPr>
            <a:spLocks noGrp="1"/>
          </p:cNvSpPr>
          <p:nvPr>
            <p:ph type="body" sz="half" idx="69" hasCustomPrompt="1"/>
          </p:nvPr>
        </p:nvSpPr>
        <p:spPr>
          <a:xfrm>
            <a:off x="8497261" y="4133704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pic>
        <p:nvPicPr>
          <p:cNvPr id="73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6E7E4E1C-D220-472C-BA42-0075F5317D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37" name="A - SWOESJ">
            <a:extLst>
              <a:ext uri="{FF2B5EF4-FFF2-40B4-BE49-F238E27FC236}">
                <a16:creationId xmlns:a16="http://schemas.microsoft.com/office/drawing/2014/main" id="{D3A37D0D-C822-4F35-981E-A95E114FA0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3" name="INSTRUCTIE INVULLEN">
            <a:extLst>
              <a:ext uri="{FF2B5EF4-FFF2-40B4-BE49-F238E27FC236}">
                <a16:creationId xmlns:a16="http://schemas.microsoft.com/office/drawing/2014/main" id="{2214D7FA-33D5-4AB6-A2DE-17A558F66475}"/>
              </a:ext>
            </a:extLst>
          </p:cNvPr>
          <p:cNvGrpSpPr/>
          <p:nvPr userDrawn="1"/>
        </p:nvGrpSpPr>
        <p:grpSpPr>
          <a:xfrm>
            <a:off x="12428961" y="0"/>
            <a:ext cx="3183678" cy="6314091"/>
            <a:chOff x="12428961" y="0"/>
            <a:chExt cx="3183678" cy="6314091"/>
          </a:xfrm>
        </p:grpSpPr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BAB9979C-53A9-4A5F-B21A-4523E66FCC1B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13EFDBF5-FD3F-47AE-ACC2-824D8738EA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647BFAA-2CA5-43B8-8360-3DDDC988643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Zet in het rode vak het volgnummer. 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560B9DD3-E4FB-411B-B260-E81743A8FFD7}"/>
                </a:ext>
              </a:extLst>
            </p:cNvPr>
            <p:cNvSpPr/>
            <p:nvPr userDrawn="1"/>
          </p:nvSpPr>
          <p:spPr>
            <a:xfrm>
              <a:off x="12428962" y="149430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DAF16FF5-66D2-40C6-8F15-E077B6AFA29A}"/>
                </a:ext>
              </a:extLst>
            </p:cNvPr>
            <p:cNvSpPr/>
            <p:nvPr userDrawn="1"/>
          </p:nvSpPr>
          <p:spPr>
            <a:xfrm>
              <a:off x="12794643" y="1560363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2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tekstvak de naam in.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1505432D-AFF6-466E-A9E4-00EC826D62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4933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B7E92F58-7E13-4FDC-9331-0BA9871211A0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VERLENGINGSKANDIDATEN INVULLEN</a:t>
              </a:r>
            </a:p>
          </p:txBody>
        </p:sp>
        <p:pic>
          <p:nvPicPr>
            <p:cNvPr id="52" name="Afbeelding 51">
              <a:extLst>
                <a:ext uri="{FF2B5EF4-FFF2-40B4-BE49-F238E27FC236}">
                  <a16:creationId xmlns:a16="http://schemas.microsoft.com/office/drawing/2014/main" id="{CBA2F828-90BA-4A57-B2E1-5A02E86EB6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94643" y="877344"/>
              <a:ext cx="359695" cy="359695"/>
            </a:xfrm>
            <a:prstGeom prst="rect">
              <a:avLst/>
            </a:prstGeom>
          </p:spPr>
        </p:pic>
        <p:pic>
          <p:nvPicPr>
            <p:cNvPr id="74" name="Afbeelding 73">
              <a:extLst>
                <a:ext uri="{FF2B5EF4-FFF2-40B4-BE49-F238E27FC236}">
                  <a16:creationId xmlns:a16="http://schemas.microsoft.com/office/drawing/2014/main" id="{4322F10B-D1C9-4182-8ADA-D809D3590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3572974" y="877344"/>
              <a:ext cx="359695" cy="359695"/>
            </a:xfrm>
            <a:prstGeom prst="rect">
              <a:avLst/>
            </a:prstGeom>
          </p:spPr>
        </p:pic>
        <p:cxnSp>
          <p:nvCxnSpPr>
            <p:cNvPr id="75" name="Rechte verbindingslijn met pijl 74">
              <a:extLst>
                <a:ext uri="{FF2B5EF4-FFF2-40B4-BE49-F238E27FC236}">
                  <a16:creationId xmlns:a16="http://schemas.microsoft.com/office/drawing/2014/main" id="{E97206D0-11DC-40CD-AAC7-AFD5FE860710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13366486" y="919788"/>
              <a:ext cx="1" cy="23924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Rechte verbindingslijn 78">
              <a:extLst>
                <a:ext uri="{FF2B5EF4-FFF2-40B4-BE49-F238E27FC236}">
                  <a16:creationId xmlns:a16="http://schemas.microsoft.com/office/drawing/2014/main" id="{983C487E-6AC9-4294-A98A-B00367879F3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01104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BF6E048D-CA83-4AA7-A16C-935FBD6DFE02}"/>
                </a:ext>
              </a:extLst>
            </p:cNvPr>
            <p:cNvSpPr/>
            <p:nvPr userDrawn="1"/>
          </p:nvSpPr>
          <p:spPr>
            <a:xfrm>
              <a:off x="12428961" y="201104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A6D9DD56-1C2B-4DAA-9827-C498C33BADFD}"/>
                </a:ext>
              </a:extLst>
            </p:cNvPr>
            <p:cNvSpPr/>
            <p:nvPr userDrawn="1"/>
          </p:nvSpPr>
          <p:spPr>
            <a:xfrm>
              <a:off x="12794643" y="206345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Delete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vervolgens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lege rode vakken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welke je niet ingevuld hebt.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Dan zijn ze in de presentatie-modus niet zichtbaar.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tekstvakken die leeg blijven, zijn sowieso niet zichtbaar in de presentatie-modus.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2" name="Afbeelding 81">
              <a:extLst>
                <a:ext uri="{FF2B5EF4-FFF2-40B4-BE49-F238E27FC236}">
                  <a16:creationId xmlns:a16="http://schemas.microsoft.com/office/drawing/2014/main" id="{6EB04F9B-51FB-48F6-AE42-4B3E79E513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94642" y="2839253"/>
              <a:ext cx="359695" cy="359695"/>
            </a:xfrm>
            <a:prstGeom prst="rect">
              <a:avLst/>
            </a:prstGeom>
          </p:spPr>
        </p:pic>
        <p:cxnSp>
          <p:nvCxnSpPr>
            <p:cNvPr id="104" name="Rechte verbindingslijn 103">
              <a:extLst>
                <a:ext uri="{FF2B5EF4-FFF2-40B4-BE49-F238E27FC236}">
                  <a16:creationId xmlns:a16="http://schemas.microsoft.com/office/drawing/2014/main" id="{9C88E16D-FF52-430E-AAEE-A3426A1CEB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379953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53DFAFBD-9E6B-4829-8B20-CAFE9A7EFA75}"/>
                </a:ext>
              </a:extLst>
            </p:cNvPr>
            <p:cNvSpPr/>
            <p:nvPr userDrawn="1"/>
          </p:nvSpPr>
          <p:spPr>
            <a:xfrm>
              <a:off x="12428962" y="37995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3FD64CF7-ECFA-4517-AD5F-9C628B45F2E8}"/>
                </a:ext>
              </a:extLst>
            </p:cNvPr>
            <p:cNvSpPr/>
            <p:nvPr userDrawn="1"/>
          </p:nvSpPr>
          <p:spPr>
            <a:xfrm>
              <a:off x="12794644" y="3851952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07" name="Afbeelding 106">
              <a:extLst>
                <a:ext uri="{FF2B5EF4-FFF2-40B4-BE49-F238E27FC236}">
                  <a16:creationId xmlns:a16="http://schemas.microsoft.com/office/drawing/2014/main" id="{269C8F6D-0618-4EBF-A65F-00AD302DE6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587278"/>
              <a:ext cx="1492539" cy="1726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6931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 Investering in B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1">
            <a:extLst>
              <a:ext uri="{FF2B5EF4-FFF2-40B4-BE49-F238E27FC236}">
                <a16:creationId xmlns:a16="http://schemas.microsoft.com/office/drawing/2014/main" id="{4718C8BD-99CC-406F-9B62-8A5E540CBBF1}"/>
              </a:ext>
            </a:extLst>
          </p:cNvPr>
          <p:cNvSpPr/>
          <p:nvPr userDrawn="1"/>
        </p:nvSpPr>
        <p:spPr>
          <a:xfrm>
            <a:off x="358798" y="1796444"/>
            <a:ext cx="3600000" cy="2159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V2">
            <a:extLst>
              <a:ext uri="{FF2B5EF4-FFF2-40B4-BE49-F238E27FC236}">
                <a16:creationId xmlns:a16="http://schemas.microsoft.com/office/drawing/2014/main" id="{3591F2A6-276B-415D-B194-D908756ECCC3}"/>
              </a:ext>
            </a:extLst>
          </p:cNvPr>
          <p:cNvSpPr/>
          <p:nvPr userDrawn="1"/>
        </p:nvSpPr>
        <p:spPr>
          <a:xfrm>
            <a:off x="4296000" y="1796443"/>
            <a:ext cx="3600000" cy="2159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9" name="V3">
            <a:extLst>
              <a:ext uri="{FF2B5EF4-FFF2-40B4-BE49-F238E27FC236}">
                <a16:creationId xmlns:a16="http://schemas.microsoft.com/office/drawing/2014/main" id="{1ED6B1B5-DE08-4C05-947D-429BDF18F8BC}"/>
              </a:ext>
            </a:extLst>
          </p:cNvPr>
          <p:cNvSpPr/>
          <p:nvPr userDrawn="1"/>
        </p:nvSpPr>
        <p:spPr>
          <a:xfrm>
            <a:off x="8231100" y="1796444"/>
            <a:ext cx="3600000" cy="2159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Investering in BNI</a:t>
            </a:r>
          </a:p>
        </p:txBody>
      </p:sp>
      <p:sp>
        <p:nvSpPr>
          <p:cNvPr id="39" name="T1">
            <a:extLst>
              <a:ext uri="{FF2B5EF4-FFF2-40B4-BE49-F238E27FC236}">
                <a16:creationId xmlns:a16="http://schemas.microsoft.com/office/drawing/2014/main" id="{A821A2AC-7964-4784-AA3A-C948ADD8AADF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358798" y="3956444"/>
            <a:ext cx="3600000" cy="720000"/>
          </a:xfrm>
          <a:prstGeom prst="rect">
            <a:avLst/>
          </a:prstGeom>
          <a:solidFill>
            <a:srgbClr val="CF2030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Eenmalige</a:t>
            </a:r>
            <a:r>
              <a:rPr lang="en-US" dirty="0"/>
              <a:t> </a:t>
            </a:r>
            <a:r>
              <a:rPr lang="en-US" dirty="0" err="1"/>
              <a:t>inschrijfkosten</a:t>
            </a:r>
            <a:endParaRPr lang="en-US" dirty="0"/>
          </a:p>
        </p:txBody>
      </p:sp>
      <p:sp>
        <p:nvSpPr>
          <p:cNvPr id="40" name="T2">
            <a:extLst>
              <a:ext uri="{FF2B5EF4-FFF2-40B4-BE49-F238E27FC236}">
                <a16:creationId xmlns:a16="http://schemas.microsoft.com/office/drawing/2014/main" id="{882C0800-DA08-48E7-BB1D-F4A1D4DE0618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4288496" y="3956444"/>
            <a:ext cx="3600000" cy="720000"/>
          </a:xfrm>
          <a:prstGeom prst="rect">
            <a:avLst/>
          </a:prstGeom>
          <a:solidFill>
            <a:srgbClr val="64666A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Investering lidmaatschap</a:t>
            </a:r>
          </a:p>
        </p:txBody>
      </p:sp>
      <p:sp>
        <p:nvSpPr>
          <p:cNvPr id="42" name="T3">
            <a:extLst>
              <a:ext uri="{FF2B5EF4-FFF2-40B4-BE49-F238E27FC236}">
                <a16:creationId xmlns:a16="http://schemas.microsoft.com/office/drawing/2014/main" id="{F110953B-35BE-469E-AA2F-DA9235E392A0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8231099" y="3956444"/>
            <a:ext cx="3600000" cy="720000"/>
          </a:xfrm>
          <a:prstGeom prst="rect">
            <a:avLst/>
          </a:prstGeom>
          <a:solidFill>
            <a:srgbClr val="CF2030">
              <a:alpha val="89804"/>
            </a:srgb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Locatiekosten</a:t>
            </a:r>
            <a:r>
              <a:rPr lang="en-US" dirty="0"/>
              <a:t> incl. </a:t>
            </a:r>
            <a:r>
              <a:rPr lang="en-US" dirty="0" err="1"/>
              <a:t>ontbijt</a:t>
            </a:r>
            <a:endParaRPr lang="en-US" dirty="0"/>
          </a:p>
        </p:txBody>
      </p:sp>
      <p:cxnSp>
        <p:nvCxnSpPr>
          <p:cNvPr id="46" name="L1">
            <a:extLst>
              <a:ext uri="{FF2B5EF4-FFF2-40B4-BE49-F238E27FC236}">
                <a16:creationId xmlns:a16="http://schemas.microsoft.com/office/drawing/2014/main" id="{31314888-37D9-4699-8095-670958B875A2}"/>
              </a:ext>
            </a:extLst>
          </p:cNvPr>
          <p:cNvCxnSpPr>
            <a:cxnSpLocks/>
          </p:cNvCxnSpPr>
          <p:nvPr userDrawn="1"/>
        </p:nvCxnSpPr>
        <p:spPr>
          <a:xfrm>
            <a:off x="4296000" y="5436965"/>
            <a:ext cx="360000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1" descr="Euro">
            <a:extLst>
              <a:ext uri="{FF2B5EF4-FFF2-40B4-BE49-F238E27FC236}">
                <a16:creationId xmlns:a16="http://schemas.microsoft.com/office/drawing/2014/main" id="{36AAA2D7-556F-4DE8-ACB8-F163766D27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100" y="2158205"/>
            <a:ext cx="1436477" cy="1436477"/>
          </a:xfrm>
          <a:prstGeom prst="rect">
            <a:avLst/>
          </a:prstGeom>
        </p:spPr>
      </p:pic>
      <p:pic>
        <p:nvPicPr>
          <p:cNvPr id="26" name="I2" descr="Euro">
            <a:extLst>
              <a:ext uri="{FF2B5EF4-FFF2-40B4-BE49-F238E27FC236}">
                <a16:creationId xmlns:a16="http://schemas.microsoft.com/office/drawing/2014/main" id="{51DE64A0-FDFD-43EC-A1C5-63389D3508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58622" y="2158205"/>
            <a:ext cx="1436477" cy="1436477"/>
          </a:xfrm>
          <a:prstGeom prst="rect">
            <a:avLst/>
          </a:prstGeom>
        </p:spPr>
      </p:pic>
      <p:pic>
        <p:nvPicPr>
          <p:cNvPr id="32" name="I3" descr="Euro">
            <a:extLst>
              <a:ext uri="{FF2B5EF4-FFF2-40B4-BE49-F238E27FC236}">
                <a16:creationId xmlns:a16="http://schemas.microsoft.com/office/drawing/2014/main" id="{3E4E2653-6059-446B-8330-806823A029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0816" y="2158205"/>
            <a:ext cx="1436477" cy="1436477"/>
          </a:xfrm>
          <a:prstGeom prst="rect">
            <a:avLst/>
          </a:prstGeom>
        </p:spPr>
      </p:pic>
      <p:sp>
        <p:nvSpPr>
          <p:cNvPr id="24" name="T1A">
            <a:extLst>
              <a:ext uri="{FF2B5EF4-FFF2-40B4-BE49-F238E27FC236}">
                <a16:creationId xmlns:a16="http://schemas.microsoft.com/office/drawing/2014/main" id="{A38B2576-8143-4C9B-B6F5-5DA113F8138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131576" y="2516443"/>
            <a:ext cx="1322283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170,-</a:t>
            </a:r>
          </a:p>
        </p:txBody>
      </p:sp>
      <p:sp>
        <p:nvSpPr>
          <p:cNvPr id="28" name="T2A">
            <a:extLst>
              <a:ext uri="{FF2B5EF4-FFF2-40B4-BE49-F238E27FC236}">
                <a16:creationId xmlns:a16="http://schemas.microsoft.com/office/drawing/2014/main" id="{C22E45C2-5B09-46E7-9AAA-3A231CC0E6A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095999" y="2516443"/>
            <a:ext cx="1300463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980,-</a:t>
            </a:r>
          </a:p>
        </p:txBody>
      </p:sp>
      <p:sp>
        <p:nvSpPr>
          <p:cNvPr id="34" name="T3A">
            <a:extLst>
              <a:ext uri="{FF2B5EF4-FFF2-40B4-BE49-F238E27FC236}">
                <a16:creationId xmlns:a16="http://schemas.microsoft.com/office/drawing/2014/main" id="{FEB82A83-7A8D-4455-AB67-73137B29831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887744" y="2516443"/>
            <a:ext cx="1196356" cy="720000"/>
          </a:xfrm>
          <a:noFill/>
        </p:spPr>
        <p:txBody>
          <a:bodyPr anchor="ctr"/>
          <a:lstStyle>
            <a:lvl1pPr marL="0" indent="0" algn="ctr">
              <a:buNone/>
              <a:defRPr lang="nl-NL" sz="3600" b="1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?,-</a:t>
            </a:r>
          </a:p>
        </p:txBody>
      </p:sp>
      <p:sp>
        <p:nvSpPr>
          <p:cNvPr id="30" name="T5">
            <a:extLst>
              <a:ext uri="{FF2B5EF4-FFF2-40B4-BE49-F238E27FC236}">
                <a16:creationId xmlns:a16="http://schemas.microsoft.com/office/drawing/2014/main" id="{57B1D9E3-360D-462F-BC8E-E5A7E683D6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296000" y="5580130"/>
            <a:ext cx="3600000" cy="36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</a:lstStyle>
          <a:p>
            <a:pPr lvl="0" algn="ctr"/>
            <a:r>
              <a:rPr lang="nl-NL" sz="1600" b="0" dirty="0">
                <a:solidFill>
                  <a:schemeClr val="accent1"/>
                </a:solidFill>
              </a:rPr>
              <a:t>Alle bedragen zijn ex. BTW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31" name="T4">
            <a:extLst>
              <a:ext uri="{FF2B5EF4-FFF2-40B4-BE49-F238E27FC236}">
                <a16:creationId xmlns:a16="http://schemas.microsoft.com/office/drawing/2014/main" id="{CCC495B2-79A6-4715-98FC-94DB3E3C0DD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296000" y="4860128"/>
            <a:ext cx="3600000" cy="36240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nl-NL" sz="1600" b="0" i="1" kern="1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2 jaar = € 1.790,- (± 9% korting) </a:t>
            </a:r>
          </a:p>
        </p:txBody>
      </p:sp>
      <p:pic>
        <p:nvPicPr>
          <p:cNvPr id="21" name="A - SWOESJ">
            <a:extLst>
              <a:ext uri="{FF2B5EF4-FFF2-40B4-BE49-F238E27FC236}">
                <a16:creationId xmlns:a16="http://schemas.microsoft.com/office/drawing/2014/main" id="{557A4613-F23F-4917-BD7E-6EF3B39DB10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1549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pager Huisregels - Vlaande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 - AGENDA NR.">
            <a:extLst>
              <a:ext uri="{FF2B5EF4-FFF2-40B4-BE49-F238E27FC236}">
                <a16:creationId xmlns:a16="http://schemas.microsoft.com/office/drawing/2014/main" id="{490289DA-9396-45D4-A4D9-46A95520EB56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TITEL">
            <a:extLst>
              <a:ext uri="{FF2B5EF4-FFF2-40B4-BE49-F238E27FC236}">
                <a16:creationId xmlns:a16="http://schemas.microsoft.com/office/drawing/2014/main" id="{20FCEE8D-B8D7-46DA-A7E4-499993297E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Huisregels i.v.m. COVID-19 – Vlaanderen</a:t>
            </a:r>
          </a:p>
        </p:txBody>
      </p:sp>
      <p:pic>
        <p:nvPicPr>
          <p:cNvPr id="8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F419E625-EC5D-4901-978E-675AC1CA00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9" name="A - SWOESJ">
            <a:extLst>
              <a:ext uri="{FF2B5EF4-FFF2-40B4-BE49-F238E27FC236}">
                <a16:creationId xmlns:a16="http://schemas.microsoft.com/office/drawing/2014/main" id="{7A984A1A-845E-4B5D-BDD0-A8CA6B421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225859C-3FB9-4E5F-BC6C-1618F17ACD08}"/>
              </a:ext>
            </a:extLst>
          </p:cNvPr>
          <p:cNvSpPr txBox="1"/>
          <p:nvPr userDrawn="1"/>
        </p:nvSpPr>
        <p:spPr>
          <a:xfrm>
            <a:off x="979875" y="1440000"/>
            <a:ext cx="10803808" cy="6986528"/>
          </a:xfrm>
          <a:prstGeom prst="rect">
            <a:avLst/>
          </a:prstGeom>
          <a:noFill/>
        </p:spPr>
        <p:txBody>
          <a:bodyPr wrap="square" numCol="2" spcCol="180000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Algemene regels:</a:t>
            </a:r>
          </a:p>
          <a:p>
            <a:pPr>
              <a:spcBef>
                <a:spcPts val="0"/>
              </a:spcBef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Wettelijke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bepalingen hebben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voorrang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Houd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 1,5 m afstand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Blijf thuis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wanneer je je niet goed of zeker voelt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14 dagen thuis na contact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met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Geen garantie –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eigen risico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Redenen voor terugkeer naar online vergaderingen:</a:t>
            </a:r>
            <a:b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Wetgeving wijzigt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Een lid is besmet met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BNI komt negatief in het nieuws m.b.t. COVID-19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BNI-voorschriften: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b="1" dirty="0">
              <a:solidFill>
                <a:srgbClr val="CF2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Online aanmelden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verplicht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Aanwezigheid genoteerd door Bezoekershost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Bezoeker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doet eigen badge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Draag een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mondmasker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Ontsmet je handen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bij aankomst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Hang poster met voorschriften op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TIJDENS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Toon voorschriften bij aanvang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NIETS doorgeven 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(businesskaartjes, aanbevelingen, ...)</a:t>
            </a: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Indien mogelijk presentatie voor computer met webcam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1600" b="1" dirty="0">
                <a:solidFill>
                  <a:srgbClr val="CF2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NADIEN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Respecteer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1,5 m afstand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tijdens Bezoekersoriëntatie. Indien niet mogelijk, dan via Zoom-meeting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Aanvragen via </a:t>
            </a: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invulbare pdf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(evt. via QR-code)</a:t>
            </a:r>
          </a:p>
          <a:p>
            <a:pPr marL="171450" indent="-1714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nl-NL" sz="1600" b="1" dirty="0">
                <a:latin typeface="Arial" panose="020B0604020202020204" pitchFamily="34" charset="0"/>
                <a:cs typeface="Arial" panose="020B0604020202020204" pitchFamily="34" charset="0"/>
              </a:rPr>
              <a:t>Ontsmet je handen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bij vertrek</a:t>
            </a: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570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 CD bedankt bezoeker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Bezoekers bedankt voor jullie positieve bijdrage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9" name="INSTRUCTIE AFBEELDING">
            <a:extLst>
              <a:ext uri="{FF2B5EF4-FFF2-40B4-BE49-F238E27FC236}">
                <a16:creationId xmlns:a16="http://schemas.microsoft.com/office/drawing/2014/main" id="{3F1E9F6B-34FA-43AF-9201-736BC0BFF463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D749C29E-F6BF-4BEF-A8D7-EF09F6E8679F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99316D40-734E-4479-9504-AD774191E9F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D971E89-C962-41FC-8A33-A3AE51DA5612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A5F936A9-0906-4030-A9FD-2F19E368F3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83DD6344-5203-4036-BB5C-5628D7256CDD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2E250C9C-D834-403D-85A1-444DEF591E06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C98788C0-1FD5-4C66-B141-6BFC1A42EB20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2EBD274B-EDCD-436E-BA6A-063BA548C146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48" name="Gelijkbenige driehoek 47">
              <a:extLst>
                <a:ext uri="{FF2B5EF4-FFF2-40B4-BE49-F238E27FC236}">
                  <a16:creationId xmlns:a16="http://schemas.microsoft.com/office/drawing/2014/main" id="{9A68EEC7-4F5D-4353-B520-7C59A75A3C0C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635907CD-036E-490B-BD85-38A47D6D47B4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3FCEA4AA-8B4E-4BA1-9502-5216DB47B093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19B3DC0C-7494-42E5-A91E-01D2731606C0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2" name="Rechthoek: afgeronde hoeken 51">
              <a:extLst>
                <a:ext uri="{FF2B5EF4-FFF2-40B4-BE49-F238E27FC236}">
                  <a16:creationId xmlns:a16="http://schemas.microsoft.com/office/drawing/2014/main" id="{CB989E0B-386B-4D43-AAF9-D0F2F834D6B9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9323FD53-6CF6-4754-8DD9-4F50C6CA63F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E5FD107A-9C1F-4E24-876B-AC7BF95605C6}"/>
                </a:ext>
              </a:extLst>
            </p:cNvPr>
            <p:cNvCxnSpPr>
              <a:cxnSpLocks/>
              <a:stCxn id="5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A5332158-CF01-47FD-BBA1-1F762D808721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79668937-58F4-4E64-BBCB-8A3622388BEF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7" name="Rechte verbindingslijn 56">
              <a:extLst>
                <a:ext uri="{FF2B5EF4-FFF2-40B4-BE49-F238E27FC236}">
                  <a16:creationId xmlns:a16="http://schemas.microsoft.com/office/drawing/2014/main" id="{F5311178-5467-4D91-87A7-A03CCCF99C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03C6E9D9-31E2-4498-ACC9-A8E42CD706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D429891A-D061-4027-86CC-D0E656092ED3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02C08A79-86DE-408A-A3A5-0864837788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8AA4752E-3B08-4CAE-BB0D-745D1B10D419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4EE87FFF-B716-4775-A3D9-6810796F2EEE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instructie-slide.</a:t>
              </a:r>
            </a:p>
          </p:txBody>
        </p: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33252036-78E2-49A4-B573-9BC1AE52CC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9928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 Mededeling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Mededelingen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9" name="INSTRUCTIE AFBEELDING">
            <a:extLst>
              <a:ext uri="{FF2B5EF4-FFF2-40B4-BE49-F238E27FC236}">
                <a16:creationId xmlns:a16="http://schemas.microsoft.com/office/drawing/2014/main" id="{9F6A0709-0FE6-4E24-A857-4BBFD71B651C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8C912B2C-EDDF-46D6-8D51-A74B6B0F8951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1BC6A981-5FAC-4508-BFC8-61F28145E6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9A5D883-7260-4181-95E6-A80C8667CEA1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A468F4F8-E6A9-48FD-862F-B7759AB840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D2A4B0D-A0C0-45CE-AE90-097F7BE2B341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8A55D16-AB80-49E4-AD31-3F7D60C5D89A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11466695-DA18-4038-AC8F-5B5D574BD18A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A8FCDEC1-086C-4A84-B971-0BB168232A94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48" name="Gelijkbenige driehoek 47">
              <a:extLst>
                <a:ext uri="{FF2B5EF4-FFF2-40B4-BE49-F238E27FC236}">
                  <a16:creationId xmlns:a16="http://schemas.microsoft.com/office/drawing/2014/main" id="{4657D957-DFB4-4F88-801E-ACE1F5F6B6ED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F35B2D5-F622-4EC2-9FCB-EC1C0BDD95E5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429044D7-1182-4EA0-A56B-7F8ACD97897E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0A8644A4-5684-4432-9858-0C24E7760346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2" name="Rechthoek: afgeronde hoeken 51">
              <a:extLst>
                <a:ext uri="{FF2B5EF4-FFF2-40B4-BE49-F238E27FC236}">
                  <a16:creationId xmlns:a16="http://schemas.microsoft.com/office/drawing/2014/main" id="{1F868B3C-B170-43CE-A1FA-9032E9E9F64E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27CF4029-B0D9-4575-91BC-97C5955E3E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F83C16D4-B8EF-4F2C-8F25-37DAFDDE2DEE}"/>
                </a:ext>
              </a:extLst>
            </p:cNvPr>
            <p:cNvCxnSpPr>
              <a:cxnSpLocks/>
              <a:stCxn id="5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B14322DB-968C-4033-AE63-AAA19897F642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E9F7B80A-C596-4B1D-A16B-4F0B995D9DB7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7" name="Rechte verbindingslijn 56">
              <a:extLst>
                <a:ext uri="{FF2B5EF4-FFF2-40B4-BE49-F238E27FC236}">
                  <a16:creationId xmlns:a16="http://schemas.microsoft.com/office/drawing/2014/main" id="{4B3A685B-A26F-43CE-92E3-78829229E2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D96663FE-3863-42A4-B135-FB4CBA6E8F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E9B6A934-97CE-434A-BE40-2746C8B3FD88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18CF14E0-E79C-441B-88F2-E5D8EA933B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DC95C1D7-D09E-432B-A584-6F41E76A4CF5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DD2B2C5A-2A9F-4049-A9E0-DCF5C7AA90C2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instructie-slide.</a:t>
              </a:r>
            </a:p>
          </p:txBody>
        </p: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74C47435-0C8D-4E9A-A5FE-4EF45E4E9A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55379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 Deurpr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ogel, kudde, zonsondergang, regen&#10;&#10;Automatisch gegenereerde beschrijving">
            <a:extLst>
              <a:ext uri="{FF2B5EF4-FFF2-40B4-BE49-F238E27FC236}">
                <a16:creationId xmlns:a16="http://schemas.microsoft.com/office/drawing/2014/main" id="{773D664B-3D29-463D-B72C-CC1508CCD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503" y="1442101"/>
            <a:ext cx="5447677" cy="3688699"/>
          </a:xfrm>
          <a:prstGeom prst="rect">
            <a:avLst/>
          </a:prstGeom>
        </p:spPr>
      </p:pic>
      <p:sp>
        <p:nvSpPr>
          <p:cNvPr id="23" name="Transparantie">
            <a:extLst>
              <a:ext uri="{FF2B5EF4-FFF2-40B4-BE49-F238E27FC236}">
                <a16:creationId xmlns:a16="http://schemas.microsoft.com/office/drawing/2014/main" id="{36FB4FA1-6E8A-4AC0-B42A-C095C9D333FA}"/>
              </a:ext>
            </a:extLst>
          </p:cNvPr>
          <p:cNvSpPr/>
          <p:nvPr userDrawn="1"/>
        </p:nvSpPr>
        <p:spPr>
          <a:xfrm>
            <a:off x="2387600" y="0"/>
            <a:ext cx="8108545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Deurprijs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E1870B6-876A-45EE-A6D6-C2B0483A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clrChange>
              <a:clrFrom>
                <a:srgbClr val="CF2030"/>
              </a:clrFrom>
              <a:clrTo>
                <a:srgbClr val="CF203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503" y="3587450"/>
            <a:ext cx="5447677" cy="4517586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2062E79-D9E4-414B-8282-0D7CBD8522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4384" y="2001312"/>
            <a:ext cx="5803914" cy="3096970"/>
          </a:xfrm>
          <a:prstGeom prst="rect">
            <a:avLst/>
          </a:prstGeom>
        </p:spPr>
      </p:pic>
      <p:sp>
        <p:nvSpPr>
          <p:cNvPr id="19" name="T1">
            <a:extLst>
              <a:ext uri="{FF2B5EF4-FFF2-40B4-BE49-F238E27FC236}">
                <a16:creationId xmlns:a16="http://schemas.microsoft.com/office/drawing/2014/main" id="{140110FE-2A87-4DF5-9C80-E2B613828D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3866" y="3069000"/>
            <a:ext cx="5104268" cy="720000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GEFELICITEERD!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B84F3FC7-BD0E-45A8-B972-FED27D3B2FC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8596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3.125E-6 -0.36898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">
            <a:hlinkClick r:id="" action="ppaction://media"/>
            <a:extLst>
              <a:ext uri="{FF2B5EF4-FFF2-40B4-BE49-F238E27FC236}">
                <a16:creationId xmlns:a16="http://schemas.microsoft.com/office/drawing/2014/main" id="{C5AC8F39-0C33-4A89-B6B0-8B4D097DC172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V">
            <a:extLst>
              <a:ext uri="{FF2B5EF4-FFF2-40B4-BE49-F238E27FC236}">
                <a16:creationId xmlns:a16="http://schemas.microsoft.com/office/drawing/2014/main" id="{3268519B-5112-4D13-B5F0-35D539C3B964}"/>
              </a:ext>
            </a:extLst>
          </p:cNvPr>
          <p:cNvSpPr/>
          <p:nvPr userDrawn="1"/>
        </p:nvSpPr>
        <p:spPr>
          <a:xfrm>
            <a:off x="0" y="4406900"/>
            <a:ext cx="12192000" cy="245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V- HOEK">
            <a:extLst>
              <a:ext uri="{FF2B5EF4-FFF2-40B4-BE49-F238E27FC236}">
                <a16:creationId xmlns:a16="http://schemas.microsoft.com/office/drawing/2014/main" id="{527F3ED2-CD87-48B6-8CE0-47B2239D1414}"/>
              </a:ext>
            </a:extLst>
          </p:cNvPr>
          <p:cNvSpPr/>
          <p:nvPr userDrawn="1"/>
        </p:nvSpPr>
        <p:spPr>
          <a:xfrm rot="5400000">
            <a:off x="0" y="0"/>
            <a:ext cx="1800000" cy="1800000"/>
          </a:xfrm>
          <a:prstGeom prst="rtTriangle">
            <a:avLst/>
          </a:prstGeom>
          <a:solidFill>
            <a:srgbClr val="CF203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B19CDEA8-9053-4F89-8CB4-7256430C3D76}"/>
              </a:ext>
            </a:extLst>
          </p:cNvPr>
          <p:cNvSpPr/>
          <p:nvPr userDrawn="1"/>
        </p:nvSpPr>
        <p:spPr>
          <a:xfrm rot="16200000">
            <a:off x="5366713" y="-2419026"/>
            <a:ext cx="1458576" cy="12192001"/>
          </a:xfrm>
          <a:prstGeom prst="rect">
            <a:avLst/>
          </a:pr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 - SWOESJ">
            <a:extLst>
              <a:ext uri="{FF2B5EF4-FFF2-40B4-BE49-F238E27FC236}">
                <a16:creationId xmlns:a16="http://schemas.microsoft.com/office/drawing/2014/main" id="{1BF8AF80-B246-41B8-9CFE-0624BDE486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pic>
        <p:nvPicPr>
          <p:cNvPr id="9" name="Motion Brand ID (1080P HD)">
            <a:hlinkClick r:id="" action="ppaction://media"/>
            <a:extLst>
              <a:ext uri="{FF2B5EF4-FFF2-40B4-BE49-F238E27FC236}">
                <a16:creationId xmlns:a16="http://schemas.microsoft.com/office/drawing/2014/main" id="{E47EB79F-575E-4CDB-922F-E6ACE37876EE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34" y="4149805"/>
            <a:ext cx="3405799" cy="1915762"/>
          </a:xfrm>
          <a:prstGeom prst="rect">
            <a:avLst/>
          </a:prstGeom>
        </p:spPr>
      </p:pic>
      <p:pic>
        <p:nvPicPr>
          <p:cNvPr id="10" name="A - BNI LOGO">
            <a:extLst>
              <a:ext uri="{FF2B5EF4-FFF2-40B4-BE49-F238E27FC236}">
                <a16:creationId xmlns:a16="http://schemas.microsoft.com/office/drawing/2014/main" id="{90CDCEBA-2AAF-4502-85EC-2727B479BF3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02" y="4536435"/>
            <a:ext cx="2977661" cy="1142502"/>
          </a:xfrm>
          <a:prstGeom prst="rect">
            <a:avLst/>
          </a:prstGeom>
          <a:effectLst/>
        </p:spPr>
      </p:pic>
      <p:sp>
        <p:nvSpPr>
          <p:cNvPr id="14" name="Tijdelijke aanduiding voor tekst 72">
            <a:extLst>
              <a:ext uri="{FF2B5EF4-FFF2-40B4-BE49-F238E27FC236}">
                <a16:creationId xmlns:a16="http://schemas.microsoft.com/office/drawing/2014/main" id="{0D6EB964-DB0E-4AA3-B229-8DC664BA98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22806" y="4935463"/>
            <a:ext cx="6754694" cy="7200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lang="nl-NL" sz="4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Samen groeien we verder</a:t>
            </a:r>
          </a:p>
        </p:txBody>
      </p:sp>
      <p:sp>
        <p:nvSpPr>
          <p:cNvPr id="16" name="T1">
            <a:extLst>
              <a:ext uri="{FF2B5EF4-FFF2-40B4-BE49-F238E27FC236}">
                <a16:creationId xmlns:a16="http://schemas.microsoft.com/office/drawing/2014/main" id="{A7594775-6E12-4829-84F2-26588B8725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2806" y="4406263"/>
            <a:ext cx="8728268" cy="522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DANK VOOR JOUW KOMST</a:t>
            </a:r>
          </a:p>
        </p:txBody>
      </p:sp>
    </p:spTree>
    <p:extLst>
      <p:ext uri="{BB962C8B-B14F-4D97-AF65-F5344CB8AC3E}">
        <p14:creationId xmlns:p14="http://schemas.microsoft.com/office/powerpoint/2010/main" val="5822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repeatCount="indefinit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  <p:bldP spid="14" grpId="0">
        <p:tmplLst>
          <p:tmpl>
            <p:tnLst>
              <p:par>
                <p:cTn presetID="17" presetClass="entr" presetSubtype="1" fill="hold" nodeType="after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RS LEDEN PRESENTA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grpSp>
        <p:nvGrpSpPr>
          <p:cNvPr id="11" name="INSTRUCTIE WASSEN">
            <a:extLst>
              <a:ext uri="{FF2B5EF4-FFF2-40B4-BE49-F238E27FC236}">
                <a16:creationId xmlns:a16="http://schemas.microsoft.com/office/drawing/2014/main" id="{CB8A506D-8714-4515-9189-0D771C5B350C}"/>
              </a:ext>
            </a:extLst>
          </p:cNvPr>
          <p:cNvGrpSpPr/>
          <p:nvPr userDrawn="1"/>
        </p:nvGrpSpPr>
        <p:grpSpPr>
          <a:xfrm>
            <a:off x="989400" y="1270167"/>
            <a:ext cx="3183677" cy="661485"/>
            <a:chOff x="-3419439" y="251807"/>
            <a:chExt cx="3183677" cy="661485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0F05977-3E5E-4380-AEB6-E9D3CD6C690A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78D076CD-ABE2-4E62-B71F-85FB870D0D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66E9C26E-D418-448C-B197-CEFD29BE25BC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in het overzicht links, alle dia’s van de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‘Wekelijkse presentatie leden</a:t>
              </a: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’. Zodat je in één keer de hele selectie kunt aanpassen. 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Klik vervolgens op de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rechtermuisknop </a:t>
              </a:r>
              <a:r>
                <a:rPr lang="nl-NL" sz="1000" b="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en kies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Indeling.</a:t>
              </a:r>
              <a:endPara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5BE072F-3B6D-43A1-B21E-F5C21B9C8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067" y="2464966"/>
            <a:ext cx="1991020" cy="30484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323EAD1-5B37-4313-A402-51B5B6A8D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162" y="2464966"/>
            <a:ext cx="7361235" cy="13771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INSTRUCTIE WASSEN">
            <a:extLst>
              <a:ext uri="{FF2B5EF4-FFF2-40B4-BE49-F238E27FC236}">
                <a16:creationId xmlns:a16="http://schemas.microsoft.com/office/drawing/2014/main" id="{9333F7FA-D51E-466A-9FD4-36160F8322C2}"/>
              </a:ext>
            </a:extLst>
          </p:cNvPr>
          <p:cNvGrpSpPr/>
          <p:nvPr userDrawn="1"/>
        </p:nvGrpSpPr>
        <p:grpSpPr>
          <a:xfrm>
            <a:off x="4504162" y="1270167"/>
            <a:ext cx="3183677" cy="661485"/>
            <a:chOff x="-3419439" y="251807"/>
            <a:chExt cx="3183677" cy="661485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F14480FA-90C1-4D1D-A4EC-C57BC2694DA3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E5A9FF5F-6E33-42CC-B8B0-6B36290FF8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4D72D34-14FB-4B07-A0DA-3467A5BA45D9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in het overzicht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WEKELIJKSE PRESENTATIE TIMERS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gewenste timer.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Je hebt de keuze van 30 sec t/m 60 sec.</a:t>
              </a:r>
              <a:endPara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22" name="INSTRUCTIE WASSEN">
            <a:extLst>
              <a:ext uri="{FF2B5EF4-FFF2-40B4-BE49-F238E27FC236}">
                <a16:creationId xmlns:a16="http://schemas.microsoft.com/office/drawing/2014/main" id="{1C5D7432-CEE6-40D3-8989-90CBCCABE444}"/>
              </a:ext>
            </a:extLst>
          </p:cNvPr>
          <p:cNvGrpSpPr/>
          <p:nvPr userDrawn="1"/>
        </p:nvGrpSpPr>
        <p:grpSpPr>
          <a:xfrm>
            <a:off x="8018924" y="1270167"/>
            <a:ext cx="3183677" cy="661485"/>
            <a:chOff x="-3419439" y="251807"/>
            <a:chExt cx="3183677" cy="661485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919E72E-0E0A-4E80-818E-BEA4EC712680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7D04E3D0-358B-4E73-86D2-6ED0C9AA17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28632D6-6042-4BFC-A2E3-083BEE39E01D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Je hebt nu voor alle geselecteerde dia’s de timer aangepast. 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De tekst, logo en afbeelding blijven automatisch op de juiste plek staan. 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endPara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45BC9FA4-336D-4ED7-BE64-B0E6655D98DD}"/>
              </a:ext>
            </a:extLst>
          </p:cNvPr>
          <p:cNvCxnSpPr>
            <a:cxnSpLocks/>
          </p:cNvCxnSpPr>
          <p:nvPr userDrawn="1"/>
        </p:nvCxnSpPr>
        <p:spPr>
          <a:xfrm>
            <a:off x="5566403" y="2078688"/>
            <a:ext cx="1" cy="2392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al 26">
            <a:extLst>
              <a:ext uri="{FF2B5EF4-FFF2-40B4-BE49-F238E27FC236}">
                <a16:creationId xmlns:a16="http://schemas.microsoft.com/office/drawing/2014/main" id="{E912B019-FC45-4251-9E4F-AA11228A28C2}"/>
              </a:ext>
            </a:extLst>
          </p:cNvPr>
          <p:cNvSpPr/>
          <p:nvPr userDrawn="1"/>
        </p:nvSpPr>
        <p:spPr>
          <a:xfrm>
            <a:off x="4404360" y="2417728"/>
            <a:ext cx="2324089" cy="369318"/>
          </a:xfrm>
          <a:prstGeom prst="ellipse">
            <a:avLst/>
          </a:prstGeom>
          <a:noFill/>
          <a:ln w="28575">
            <a:solidFill>
              <a:srgbClr val="CF2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74321EAE-AA08-499D-9E37-F87F9F8023D7}"/>
              </a:ext>
            </a:extLst>
          </p:cNvPr>
          <p:cNvCxnSpPr>
            <a:cxnSpLocks/>
          </p:cNvCxnSpPr>
          <p:nvPr userDrawn="1"/>
        </p:nvCxnSpPr>
        <p:spPr>
          <a:xfrm>
            <a:off x="4504162" y="3972715"/>
            <a:ext cx="73612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6C4F265F-4962-40A7-8E6C-2A79316A79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25" y="4792627"/>
            <a:ext cx="3100850" cy="1744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A75C1F9C-2FF4-4AE3-BDDF-B885A08759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575" y="4792627"/>
            <a:ext cx="3100850" cy="1744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INSTRUCTIE WASSEN">
            <a:extLst>
              <a:ext uri="{FF2B5EF4-FFF2-40B4-BE49-F238E27FC236}">
                <a16:creationId xmlns:a16="http://schemas.microsoft.com/office/drawing/2014/main" id="{51C24FF8-5432-445A-88E2-478234C09FB3}"/>
              </a:ext>
            </a:extLst>
          </p:cNvPr>
          <p:cNvGrpSpPr/>
          <p:nvPr userDrawn="1"/>
        </p:nvGrpSpPr>
        <p:grpSpPr>
          <a:xfrm>
            <a:off x="4504161" y="4304774"/>
            <a:ext cx="3183677" cy="661485"/>
            <a:chOff x="-3419439" y="251807"/>
            <a:chExt cx="3183677" cy="661485"/>
          </a:xfrm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13B44112-5195-487A-9890-523B5E7D510F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5DD47DD4-399F-4A52-A666-1CA78B77D7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025F4B0-DCEA-4BB2-A6BC-3D7DDEB707D5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Voorbeeld van 60 sec naar 45 sec.</a:t>
              </a:r>
              <a:endParaRPr kumimoji="0" lang="nl-NL" sz="10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3342B68F-A181-4E6A-B485-F3CF8444AB0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201174" y="5468212"/>
            <a:ext cx="1" cy="2392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36" name="Afbeelding 35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26894973-B773-4D7D-90BB-1B1B30FA36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109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PASSEND MA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4" name="Afbeelding 3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64710270-D283-4175-8A48-DD37DA20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909CF5A0-C833-49B5-A153-B1DDB17E606C}"/>
              </a:ext>
            </a:extLst>
          </p:cNvPr>
          <p:cNvGrpSpPr/>
          <p:nvPr userDrawn="1"/>
        </p:nvGrpSpPr>
        <p:grpSpPr>
          <a:xfrm>
            <a:off x="983740" y="1270167"/>
            <a:ext cx="3183677" cy="661485"/>
            <a:chOff x="983740" y="1270167"/>
            <a:chExt cx="3183677" cy="661485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D1DF1487-76E6-431F-9254-F038889FD16B}"/>
                </a:ext>
              </a:extLst>
            </p:cNvPr>
            <p:cNvSpPr/>
            <p:nvPr userDrawn="1"/>
          </p:nvSpPr>
          <p:spPr>
            <a:xfrm>
              <a:off x="9837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BF91DAE-F531-45CB-B871-D829337796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940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F45BBF84-C11A-450F-BA7A-0DC752EDCCAC}"/>
                </a:ext>
              </a:extLst>
            </p:cNvPr>
            <p:cNvSpPr/>
            <p:nvPr userDrawn="1"/>
          </p:nvSpPr>
          <p:spPr>
            <a:xfrm>
              <a:off x="134942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2628AF6-B115-48C6-A00A-F5ECD71EADC8}"/>
                </a:ext>
              </a:extLst>
            </p:cNvPr>
            <p:cNvSpPr/>
            <p:nvPr userDrawn="1"/>
          </p:nvSpPr>
          <p:spPr>
            <a:xfrm>
              <a:off x="1349421" y="1556470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3169B012-107D-4B86-9560-61835055BA42}"/>
                </a:ext>
              </a:extLst>
            </p:cNvPr>
            <p:cNvSpPr/>
            <p:nvPr userDrawn="1"/>
          </p:nvSpPr>
          <p:spPr>
            <a:xfrm>
              <a:off x="1508808" y="1589038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87EBCD70-63BF-469A-BACA-048D9A4C2009}"/>
                </a:ext>
              </a:extLst>
            </p:cNvPr>
            <p:cNvSpPr/>
            <p:nvPr userDrawn="1"/>
          </p:nvSpPr>
          <p:spPr>
            <a:xfrm rot="2700000">
              <a:off x="1382273" y="1715031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5" name="Rechthoek: afgeronde hoeken 44">
              <a:extLst>
                <a:ext uri="{FF2B5EF4-FFF2-40B4-BE49-F238E27FC236}">
                  <a16:creationId xmlns:a16="http://schemas.microsoft.com/office/drawing/2014/main" id="{B5CAB184-E600-414E-9935-DE1E5CCC93A6}"/>
                </a:ext>
              </a:extLst>
            </p:cNvPr>
            <p:cNvSpPr/>
            <p:nvPr userDrawn="1"/>
          </p:nvSpPr>
          <p:spPr>
            <a:xfrm>
              <a:off x="1486010" y="1702321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4BDFA4FC-7BD1-4F1B-B45D-8B9377D2F6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2871" y="1865006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B9309FAB-1F35-479F-B4A6-58E5B221DDFC}"/>
                </a:ext>
              </a:extLst>
            </p:cNvPr>
            <p:cNvCxnSpPr>
              <a:cxnSpLocks/>
              <a:stCxn id="45" idx="2"/>
            </p:cNvCxnSpPr>
            <p:nvPr userDrawn="1"/>
          </p:nvCxnSpPr>
          <p:spPr>
            <a:xfrm flipH="1">
              <a:off x="1564688" y="1820809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C9B2750F-CB40-4199-A93B-015DB6B3B35D}"/>
              </a:ext>
            </a:extLst>
          </p:cNvPr>
          <p:cNvGrpSpPr/>
          <p:nvPr userDrawn="1"/>
        </p:nvGrpSpPr>
        <p:grpSpPr>
          <a:xfrm>
            <a:off x="4504162" y="1269510"/>
            <a:ext cx="3183677" cy="2444527"/>
            <a:chOff x="4641340" y="1269510"/>
            <a:chExt cx="3183677" cy="2444527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363E9AC-68B4-495B-9BAD-D24348D43FEC}"/>
                </a:ext>
              </a:extLst>
            </p:cNvPr>
            <p:cNvSpPr/>
            <p:nvPr userDrawn="1"/>
          </p:nvSpPr>
          <p:spPr>
            <a:xfrm>
              <a:off x="46413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B0E805B-824F-47C9-B2D2-14D0D0147F48}"/>
                </a:ext>
              </a:extLst>
            </p:cNvPr>
            <p:cNvSpPr/>
            <p:nvPr userDrawn="1"/>
          </p:nvSpPr>
          <p:spPr>
            <a:xfrm>
              <a:off x="5007021" y="133623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Selecteer het logo en klik in het menu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Bijsnijden.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4813A91D-64E5-41FF-A9AA-8C25EA3953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47000" y="12695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17A1081B-BCC0-4745-9B61-BEC1AEA1A4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4367" y="2515967"/>
              <a:ext cx="1005434" cy="119807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C2BA5531-EFA1-4249-B3A3-8A79C8F722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8551" y="1893083"/>
              <a:ext cx="1205441" cy="3684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Afbeelding 56">
              <a:extLst>
                <a:ext uri="{FF2B5EF4-FFF2-40B4-BE49-F238E27FC236}">
                  <a16:creationId xmlns:a16="http://schemas.microsoft.com/office/drawing/2014/main" id="{32AE5F0A-3473-408E-8FE3-A18476FEA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2011" y="1888160"/>
              <a:ext cx="1205441" cy="5635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613D0407-466A-451D-AEC0-9250E9886245}"/>
              </a:ext>
            </a:extLst>
          </p:cNvPr>
          <p:cNvGrpSpPr/>
          <p:nvPr userDrawn="1"/>
        </p:nvGrpSpPr>
        <p:grpSpPr>
          <a:xfrm>
            <a:off x="8185354" y="1261531"/>
            <a:ext cx="3183677" cy="1636606"/>
            <a:chOff x="8643788" y="1261531"/>
            <a:chExt cx="3183677" cy="1636606"/>
          </a:xfrm>
        </p:grpSpPr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12C0CC46-86A7-4721-9984-73BEC312C2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49448" y="126153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42B71A1A-9009-4DB5-AB4D-3B8FD3E52D40}"/>
                </a:ext>
              </a:extLst>
            </p:cNvPr>
            <p:cNvSpPr/>
            <p:nvPr userDrawn="1"/>
          </p:nvSpPr>
          <p:spPr>
            <a:xfrm>
              <a:off x="8643788" y="12615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9F8941F-3113-4F02-9B1E-F3027208931D}"/>
                </a:ext>
              </a:extLst>
            </p:cNvPr>
            <p:cNvSpPr/>
            <p:nvPr userDrawn="1"/>
          </p:nvSpPr>
          <p:spPr>
            <a:xfrm>
              <a:off x="9009470" y="1313946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Houd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Shift-toets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ingedrukt terwijl je met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linkermuisknop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het logo sleept, zodat het logo geheel in het vlak komt te staan.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Het slepen doe je door in een hoek op het balletje te klikken en dan vast te houden met je muistoets.</a:t>
              </a:r>
            </a:p>
          </p:txBody>
        </p: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56F686DA-ADB5-430C-B011-EC8232EF99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09470" y="2261527"/>
              <a:ext cx="2042464" cy="636610"/>
            </a:xfrm>
            <a:prstGeom prst="rect">
              <a:avLst/>
            </a:prstGeom>
          </p:spPr>
        </p:pic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953731CB-1C47-4D26-8F81-8CD1B14A35A1}"/>
                </a:ext>
              </a:extLst>
            </p:cNvPr>
            <p:cNvSpPr/>
            <p:nvPr userDrawn="1"/>
          </p:nvSpPr>
          <p:spPr>
            <a:xfrm>
              <a:off x="8954665" y="2207481"/>
              <a:ext cx="174220" cy="174220"/>
            </a:xfrm>
            <a:prstGeom prst="ellipse">
              <a:avLst/>
            </a:prstGeom>
            <a:noFill/>
            <a:ln w="38100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13C0CBE0-3DE3-4FDD-815A-8CE7B84998BD}"/>
              </a:ext>
            </a:extLst>
          </p:cNvPr>
          <p:cNvGrpSpPr/>
          <p:nvPr userDrawn="1"/>
        </p:nvGrpSpPr>
        <p:grpSpPr>
          <a:xfrm>
            <a:off x="986569" y="3842164"/>
            <a:ext cx="3183677" cy="1624901"/>
            <a:chOff x="-3426299" y="5487458"/>
            <a:chExt cx="3183677" cy="1624901"/>
          </a:xfrm>
        </p:grpSpPr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55DA6B95-9ED4-4452-9277-88644FEC8E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5487458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6BF39B24-59AF-43E1-A009-CFC445CC6475}"/>
                </a:ext>
              </a:extLst>
            </p:cNvPr>
            <p:cNvSpPr/>
            <p:nvPr userDrawn="1"/>
          </p:nvSpPr>
          <p:spPr>
            <a:xfrm>
              <a:off x="-3426299" y="5487458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B8981187-AE19-41D3-B675-37020B4F5B57}"/>
                </a:ext>
              </a:extLst>
            </p:cNvPr>
            <p:cNvSpPr/>
            <p:nvPr userDrawn="1"/>
          </p:nvSpPr>
          <p:spPr>
            <a:xfrm>
              <a:off x="-3060617" y="5539873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hele afbeeldingsvlak en klik op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kies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Kopiëren.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opnieuw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kies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Plakken als Afbeelding. 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4DE1C43A-825D-4956-A3CA-967EF11306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64083" y="5948381"/>
              <a:ext cx="1213896" cy="20231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Afbeelding 60">
              <a:extLst>
                <a:ext uri="{FF2B5EF4-FFF2-40B4-BE49-F238E27FC236}">
                  <a16:creationId xmlns:a16="http://schemas.microsoft.com/office/drawing/2014/main" id="{6345BB92-F9DB-4080-A3F1-09CCBD96A9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55628" y="6656703"/>
              <a:ext cx="1237966" cy="455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F5AF7E6F-0C2F-40DB-9765-0D0913AEBB19}"/>
                </a:ext>
              </a:extLst>
            </p:cNvPr>
            <p:cNvSpPr/>
            <p:nvPr userDrawn="1"/>
          </p:nvSpPr>
          <p:spPr>
            <a:xfrm>
              <a:off x="-2678981" y="6803752"/>
              <a:ext cx="264855" cy="264855"/>
            </a:xfrm>
            <a:prstGeom prst="ellipse">
              <a:avLst/>
            </a:prstGeom>
            <a:noFill/>
            <a:ln w="38100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0F056FDC-2153-4F7A-B0AB-CDFD2343082B}"/>
              </a:ext>
            </a:extLst>
          </p:cNvPr>
          <p:cNvGrpSpPr/>
          <p:nvPr userDrawn="1"/>
        </p:nvGrpSpPr>
        <p:grpSpPr>
          <a:xfrm>
            <a:off x="4489204" y="3829176"/>
            <a:ext cx="3183677" cy="384768"/>
            <a:chOff x="4641340" y="1269510"/>
            <a:chExt cx="3183677" cy="384768"/>
          </a:xfrm>
        </p:grpSpPr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515F690-76A2-4324-B228-7219E86551DB}"/>
                </a:ext>
              </a:extLst>
            </p:cNvPr>
            <p:cNvSpPr/>
            <p:nvPr userDrawn="1"/>
          </p:nvSpPr>
          <p:spPr>
            <a:xfrm>
              <a:off x="46413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FA70B36C-0445-4FDA-BCBC-A717CD6F656E}"/>
                </a:ext>
              </a:extLst>
            </p:cNvPr>
            <p:cNvSpPr/>
            <p:nvPr userDrawn="1"/>
          </p:nvSpPr>
          <p:spPr>
            <a:xfrm>
              <a:off x="5007021" y="133623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het originele logo uit het afbeeldingsvlak.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‘gemaakte ‘afbeelding’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uit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ernaast op de slide.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C5E5C5C1-279E-44D9-9953-4B9C54D344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47000" y="12695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12A8DE32-730F-4476-A718-FF2F08BE3794}"/>
              </a:ext>
            </a:extLst>
          </p:cNvPr>
          <p:cNvGrpSpPr/>
          <p:nvPr userDrawn="1"/>
        </p:nvGrpSpPr>
        <p:grpSpPr>
          <a:xfrm>
            <a:off x="8183477" y="3829176"/>
            <a:ext cx="3183677" cy="384768"/>
            <a:chOff x="4641340" y="1269510"/>
            <a:chExt cx="3183677" cy="384768"/>
          </a:xfrm>
        </p:grpSpPr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FCBD961E-F47B-41AB-B02C-9BEE08532D6A}"/>
                </a:ext>
              </a:extLst>
            </p:cNvPr>
            <p:cNvSpPr/>
            <p:nvPr userDrawn="1"/>
          </p:nvSpPr>
          <p:spPr>
            <a:xfrm>
              <a:off x="46413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793A2B89-0901-43D4-A695-3B8AFE1E36E1}"/>
                </a:ext>
              </a:extLst>
            </p:cNvPr>
            <p:cNvSpPr/>
            <p:nvPr userDrawn="1"/>
          </p:nvSpPr>
          <p:spPr>
            <a:xfrm>
              <a:off x="5007021" y="133623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Plak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‘gemaakte afbeelding’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uit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plek, waar het logo hoort te staan.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 deze manier zal het logo niet meer verspringen naar het originele formaat, wanneer je op ‘Dia herstellen’ klikt óf wanneer je de slide aanpast naar een andere timer.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40DD3F5A-9686-4C34-BE7E-83D792C69B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47000" y="12695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DF148A4-1A3A-463A-B42E-17851C67453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077" y="4658922"/>
            <a:ext cx="2817994" cy="88909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E1244F9A-79FB-46DB-BC53-CF20D92CB36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670" y="5011409"/>
            <a:ext cx="2300969" cy="1661127"/>
          </a:xfrm>
          <a:prstGeom prst="rect">
            <a:avLst/>
          </a:prstGeom>
        </p:spPr>
      </p:pic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DF557833-93DC-4006-A4E6-C3E4D6466DF9}"/>
              </a:ext>
            </a:extLst>
          </p:cNvPr>
          <p:cNvCxnSpPr>
            <a:cxnSpLocks/>
          </p:cNvCxnSpPr>
          <p:nvPr userDrawn="1"/>
        </p:nvCxnSpPr>
        <p:spPr>
          <a:xfrm>
            <a:off x="6874093" y="2278373"/>
            <a:ext cx="0" cy="2057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013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ZOEKERS EN GASTENLIJST/ TI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grpSp>
        <p:nvGrpSpPr>
          <p:cNvPr id="9" name="INSTRUCTIE 1">
            <a:extLst>
              <a:ext uri="{FF2B5EF4-FFF2-40B4-BE49-F238E27FC236}">
                <a16:creationId xmlns:a16="http://schemas.microsoft.com/office/drawing/2014/main" id="{FC58FD53-F2ED-4A97-B9BB-FD9043CCC573}"/>
              </a:ext>
            </a:extLst>
          </p:cNvPr>
          <p:cNvGrpSpPr/>
          <p:nvPr userDrawn="1"/>
        </p:nvGrpSpPr>
        <p:grpSpPr>
          <a:xfrm>
            <a:off x="433755" y="1270167"/>
            <a:ext cx="3715951" cy="3986923"/>
            <a:chOff x="433755" y="1270167"/>
            <a:chExt cx="3715951" cy="3986923"/>
          </a:xfrm>
        </p:grpSpPr>
        <p:grpSp>
          <p:nvGrpSpPr>
            <p:cNvPr id="11" name="INSTRUCTIE WASSEN">
              <a:extLst>
                <a:ext uri="{FF2B5EF4-FFF2-40B4-BE49-F238E27FC236}">
                  <a16:creationId xmlns:a16="http://schemas.microsoft.com/office/drawing/2014/main" id="{CB8A506D-8714-4515-9189-0D771C5B350C}"/>
                </a:ext>
              </a:extLst>
            </p:cNvPr>
            <p:cNvGrpSpPr/>
            <p:nvPr userDrawn="1"/>
          </p:nvGrpSpPr>
          <p:grpSpPr>
            <a:xfrm>
              <a:off x="433755" y="1270167"/>
              <a:ext cx="3183677" cy="661485"/>
              <a:chOff x="-3419439" y="251807"/>
              <a:chExt cx="3183677" cy="661485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0F05977-3E5E-4380-AEB6-E9D3CD6C690A}"/>
                  </a:ext>
                </a:extLst>
              </p:cNvPr>
              <p:cNvSpPr/>
              <p:nvPr userDrawn="1"/>
            </p:nvSpPr>
            <p:spPr>
              <a:xfrm>
                <a:off x="-3419439" y="25180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4" name="Rechte verbindingslijn 13">
                <a:extLst>
                  <a:ext uri="{FF2B5EF4-FFF2-40B4-BE49-F238E27FC236}">
                    <a16:creationId xmlns:a16="http://schemas.microsoft.com/office/drawing/2014/main" id="{78D076CD-ABE2-4E62-B71F-85FB870D0D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3779" y="25180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66E9C26E-D418-448C-B197-CEFD29BE25BC}"/>
                  </a:ext>
                </a:extLst>
              </p:cNvPr>
              <p:cNvSpPr/>
              <p:nvPr userDrawn="1"/>
            </p:nvSpPr>
            <p:spPr>
              <a:xfrm>
                <a:off x="-3053758" y="31786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in het overzicht links de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dia </a:t>
                </a: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 Welkom – bezoekers en gasten.</a:t>
                </a:r>
                <a:b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b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Klik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rechtermuisknop </a:t>
                </a:r>
                <a:r>
                  <a:rPr lang="nl-NL" sz="1000" b="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en kies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Kopiëren</a:t>
                </a:r>
                <a:endParaRPr kumimoji="0" lang="nl-NL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22C9B90D-B145-48D8-BE54-4872D4DBD2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36" y="2159822"/>
              <a:ext cx="3350270" cy="188452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D40253CE-138F-493B-9900-5C40B1F67F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526" y="3694310"/>
              <a:ext cx="1562780" cy="1562780"/>
            </a:xfrm>
            <a:prstGeom prst="rect">
              <a:avLst/>
            </a:prstGeom>
            <a:ln w="57150">
              <a:solidFill>
                <a:schemeClr val="accent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D46AAD1E-6102-4875-8EEC-A0E4B0252BE5}"/>
                </a:ext>
              </a:extLst>
            </p:cNvPr>
            <p:cNvSpPr/>
            <p:nvPr userDrawn="1"/>
          </p:nvSpPr>
          <p:spPr>
            <a:xfrm>
              <a:off x="799435" y="2385938"/>
              <a:ext cx="616595" cy="402163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EA1CECF8-417F-405A-BBB9-6DEFB1A2CBAE}"/>
                </a:ext>
              </a:extLst>
            </p:cNvPr>
            <p:cNvCxnSpPr>
              <a:cxnSpLocks/>
              <a:stCxn id="3" idx="2"/>
              <a:endCxn id="36" idx="0"/>
            </p:cNvCxnSpPr>
            <p:nvPr userDrawn="1"/>
          </p:nvCxnSpPr>
          <p:spPr>
            <a:xfrm>
              <a:off x="1107733" y="2788101"/>
              <a:ext cx="584183" cy="906209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INSTRUCTIE 2">
            <a:extLst>
              <a:ext uri="{FF2B5EF4-FFF2-40B4-BE49-F238E27FC236}">
                <a16:creationId xmlns:a16="http://schemas.microsoft.com/office/drawing/2014/main" id="{0971BEAD-88E2-4C41-AAD4-876EEA492153}"/>
              </a:ext>
            </a:extLst>
          </p:cNvPr>
          <p:cNvGrpSpPr/>
          <p:nvPr userDrawn="1"/>
        </p:nvGrpSpPr>
        <p:grpSpPr>
          <a:xfrm>
            <a:off x="4495220" y="1270167"/>
            <a:ext cx="3201560" cy="3696088"/>
            <a:chOff x="4862003" y="1270167"/>
            <a:chExt cx="3201560" cy="3696088"/>
          </a:xfrm>
        </p:grpSpPr>
        <p:grpSp>
          <p:nvGrpSpPr>
            <p:cNvPr id="18" name="INSTRUCTIE WASSEN">
              <a:extLst>
                <a:ext uri="{FF2B5EF4-FFF2-40B4-BE49-F238E27FC236}">
                  <a16:creationId xmlns:a16="http://schemas.microsoft.com/office/drawing/2014/main" id="{9333F7FA-D51E-466A-9FD4-36160F8322C2}"/>
                </a:ext>
              </a:extLst>
            </p:cNvPr>
            <p:cNvGrpSpPr/>
            <p:nvPr userDrawn="1"/>
          </p:nvGrpSpPr>
          <p:grpSpPr>
            <a:xfrm>
              <a:off x="4862003" y="1270167"/>
              <a:ext cx="3201560" cy="661485"/>
              <a:chOff x="-3419439" y="251807"/>
              <a:chExt cx="3201560" cy="661485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F14480FA-90C1-4D1D-A4EC-C57BC2694DA3}"/>
                  </a:ext>
                </a:extLst>
              </p:cNvPr>
              <p:cNvSpPr/>
              <p:nvPr userDrawn="1"/>
            </p:nvSpPr>
            <p:spPr>
              <a:xfrm>
                <a:off x="-3419439" y="25180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20" name="Rechte verbindingslijn 19">
                <a:extLst>
                  <a:ext uri="{FF2B5EF4-FFF2-40B4-BE49-F238E27FC236}">
                    <a16:creationId xmlns:a16="http://schemas.microsoft.com/office/drawing/2014/main" id="{E5A9FF5F-6E33-42CC-B8B0-6B36290FF8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3779" y="25180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64D72D34-14FB-4B07-A0DA-3467A5BA45D9}"/>
                  </a:ext>
                </a:extLst>
              </p:cNvPr>
              <p:cNvSpPr/>
              <p:nvPr userDrawn="1"/>
            </p:nvSpPr>
            <p:spPr>
              <a:xfrm>
                <a:off x="-3053758" y="317869"/>
                <a:ext cx="2835879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defRPr/>
                </a:pPr>
                <a: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Plak deze dia vervolgens op de juiste plek in de presentatie bij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agendapunt 9 – Bezoekers en gasten presentaties.</a:t>
                </a:r>
                <a:b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endParaRPr kumimoji="0" lang="nl-NL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2EFC8DB-B091-4DEB-9C1A-28FF45E164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0716" y="2159822"/>
              <a:ext cx="1839368" cy="28064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INSTRUCTIE 3">
            <a:extLst>
              <a:ext uri="{FF2B5EF4-FFF2-40B4-BE49-F238E27FC236}">
                <a16:creationId xmlns:a16="http://schemas.microsoft.com/office/drawing/2014/main" id="{49983178-25FF-4678-A0C8-5A36EA4CF2B0}"/>
              </a:ext>
            </a:extLst>
          </p:cNvPr>
          <p:cNvGrpSpPr/>
          <p:nvPr userDrawn="1"/>
        </p:nvGrpSpPr>
        <p:grpSpPr>
          <a:xfrm>
            <a:off x="5248355" y="1265767"/>
            <a:ext cx="6583045" cy="5204072"/>
            <a:chOff x="5248355" y="1265767"/>
            <a:chExt cx="6583045" cy="5204072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BB6DE4F9-C5FC-47AC-96D3-15F6744DDC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2753" y="2892133"/>
              <a:ext cx="3551571" cy="2038616"/>
            </a:xfrm>
            <a:custGeom>
              <a:avLst/>
              <a:gdLst>
                <a:gd name="connsiteX0" fmla="*/ 0 w 4184347"/>
                <a:gd name="connsiteY0" fmla="*/ 0 h 2401832"/>
                <a:gd name="connsiteX1" fmla="*/ 2743071 w 4184347"/>
                <a:gd name="connsiteY1" fmla="*/ 0 h 2401832"/>
                <a:gd name="connsiteX2" fmla="*/ 2743071 w 4184347"/>
                <a:gd name="connsiteY2" fmla="*/ 1396442 h 2401832"/>
                <a:gd name="connsiteX3" fmla="*/ 4184347 w 4184347"/>
                <a:gd name="connsiteY3" fmla="*/ 1396442 h 2401832"/>
                <a:gd name="connsiteX4" fmla="*/ 4184347 w 4184347"/>
                <a:gd name="connsiteY4" fmla="*/ 2401832 h 2401832"/>
                <a:gd name="connsiteX5" fmla="*/ 0 w 4184347"/>
                <a:gd name="connsiteY5" fmla="*/ 2401832 h 240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4347" h="2401832">
                  <a:moveTo>
                    <a:pt x="0" y="0"/>
                  </a:moveTo>
                  <a:lnTo>
                    <a:pt x="2743071" y="0"/>
                  </a:lnTo>
                  <a:lnTo>
                    <a:pt x="2743071" y="1396442"/>
                  </a:lnTo>
                  <a:lnTo>
                    <a:pt x="4184347" y="1396442"/>
                  </a:lnTo>
                  <a:lnTo>
                    <a:pt x="4184347" y="2401832"/>
                  </a:lnTo>
                  <a:lnTo>
                    <a:pt x="0" y="2401832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INSTRUCTIE WASSEN">
              <a:extLst>
                <a:ext uri="{FF2B5EF4-FFF2-40B4-BE49-F238E27FC236}">
                  <a16:creationId xmlns:a16="http://schemas.microsoft.com/office/drawing/2014/main" id="{9F2F572F-D02F-4EE9-8ED7-1D82F184C8AD}"/>
                </a:ext>
              </a:extLst>
            </p:cNvPr>
            <p:cNvGrpSpPr/>
            <p:nvPr userDrawn="1"/>
          </p:nvGrpSpPr>
          <p:grpSpPr>
            <a:xfrm>
              <a:off x="8042296" y="1265767"/>
              <a:ext cx="3183677" cy="661485"/>
              <a:chOff x="-3419439" y="251807"/>
              <a:chExt cx="3183677" cy="66148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FF4E6349-2BC2-4E2C-91B2-4A6EC03AD5AF}"/>
                  </a:ext>
                </a:extLst>
              </p:cNvPr>
              <p:cNvSpPr/>
              <p:nvPr userDrawn="1"/>
            </p:nvSpPr>
            <p:spPr>
              <a:xfrm>
                <a:off x="-3419439" y="25180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7" name="Rechte verbindingslijn 46">
                <a:extLst>
                  <a:ext uri="{FF2B5EF4-FFF2-40B4-BE49-F238E27FC236}">
                    <a16:creationId xmlns:a16="http://schemas.microsoft.com/office/drawing/2014/main" id="{6650645F-9B14-403F-B082-F1B6343D06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3779" y="25180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75C409AF-938D-4047-9DB2-C8462784C3D6}"/>
                  </a:ext>
                </a:extLst>
              </p:cNvPr>
              <p:cNvSpPr/>
              <p:nvPr userDrawn="1"/>
            </p:nvSpPr>
            <p:spPr>
              <a:xfrm>
                <a:off x="-3053758" y="31786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in het overzicht links de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dia 2 Welkom – Bezoekers en gasten. </a:t>
                </a:r>
                <a:b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Klik vervolgens op de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rechtermuisknop </a:t>
                </a:r>
                <a:r>
                  <a:rPr lang="nl-NL" sz="1000" b="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en kies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Indeling.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Kies vervolgens bij,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PRESENTATIE BEZOEKERS | TIMERS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de gewenste timer.</a:t>
                </a:r>
                <a:endParaRPr kumimoji="0" lang="nl-NL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1A351AF4-182E-43E3-9E66-02090F99E3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4514" y="5464449"/>
              <a:ext cx="6206886" cy="1005390"/>
            </a:xfrm>
            <a:custGeom>
              <a:avLst/>
              <a:gdLst>
                <a:gd name="connsiteX0" fmla="*/ 0 w 6206886"/>
                <a:gd name="connsiteY0" fmla="*/ 0 h 1005390"/>
                <a:gd name="connsiteX1" fmla="*/ 6206886 w 6206886"/>
                <a:gd name="connsiteY1" fmla="*/ 0 h 1005390"/>
                <a:gd name="connsiteX2" fmla="*/ 6206886 w 6206886"/>
                <a:gd name="connsiteY2" fmla="*/ 1005390 h 1005390"/>
                <a:gd name="connsiteX3" fmla="*/ 0 w 6206886"/>
                <a:gd name="connsiteY3" fmla="*/ 1005390 h 1005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6886" h="1005390">
                  <a:moveTo>
                    <a:pt x="0" y="0"/>
                  </a:moveTo>
                  <a:lnTo>
                    <a:pt x="6206886" y="0"/>
                  </a:lnTo>
                  <a:lnTo>
                    <a:pt x="6206886" y="1005390"/>
                  </a:lnTo>
                  <a:lnTo>
                    <a:pt x="0" y="1005390"/>
                  </a:lnTo>
                  <a:close/>
                </a:path>
              </a:pathLst>
            </a:custGeom>
            <a:ln w="38100">
              <a:solidFill>
                <a:schemeClr val="accent2"/>
              </a:solidFill>
            </a:ln>
          </p:spPr>
        </p:pic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6A8AB625-887C-4877-86D9-40636BC66FF2}"/>
                </a:ext>
              </a:extLst>
            </p:cNvPr>
            <p:cNvSpPr/>
            <p:nvPr userDrawn="1"/>
          </p:nvSpPr>
          <p:spPr>
            <a:xfrm>
              <a:off x="10439400" y="4091880"/>
              <a:ext cx="1301129" cy="838869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F99B4ECC-B26C-49BA-96EB-7613EB435CC6}"/>
                </a:ext>
              </a:extLst>
            </p:cNvPr>
            <p:cNvCxnSpPr>
              <a:cxnSpLocks/>
              <a:stCxn id="57" idx="2"/>
              <a:endCxn id="60" idx="1"/>
            </p:cNvCxnSpPr>
            <p:nvPr userDrawn="1"/>
          </p:nvCxnSpPr>
          <p:spPr>
            <a:xfrm>
              <a:off x="11089965" y="4930749"/>
              <a:ext cx="741435" cy="53370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90CCCE50-2933-40F1-947F-9E7245150CB1}"/>
                </a:ext>
              </a:extLst>
            </p:cNvPr>
            <p:cNvSpPr/>
            <p:nvPr userDrawn="1"/>
          </p:nvSpPr>
          <p:spPr>
            <a:xfrm>
              <a:off x="5248355" y="5464449"/>
              <a:ext cx="2324089" cy="369318"/>
            </a:xfrm>
            <a:prstGeom prst="ellipse">
              <a:avLst/>
            </a:prstGeom>
            <a:noFill/>
            <a:ln w="28575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9" name="Afbeelding 2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5389F7C8-3DD3-452B-BBF3-CFD9A0CC07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68CB683D-C7D9-4831-8270-E7C42E36A86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913440" y="3884814"/>
            <a:ext cx="1" cy="2392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207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NGERS INVOE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DFC1672C-4AF3-425B-AB1D-7BFB898F79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B1015BDE-4682-4AE6-A8F8-BCD46DB8038A}"/>
              </a:ext>
            </a:extLst>
          </p:cNvPr>
          <p:cNvGrpSpPr/>
          <p:nvPr userDrawn="1"/>
        </p:nvGrpSpPr>
        <p:grpSpPr>
          <a:xfrm>
            <a:off x="989400" y="1270167"/>
            <a:ext cx="3183677" cy="661485"/>
            <a:chOff x="989400" y="1270167"/>
            <a:chExt cx="3183677" cy="66148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ABF700A-9B0E-41A0-963C-F198BF914D7F}"/>
                </a:ext>
              </a:extLst>
            </p:cNvPr>
            <p:cNvSpPr/>
            <p:nvPr userDrawn="1"/>
          </p:nvSpPr>
          <p:spPr>
            <a:xfrm>
              <a:off x="98940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0155753F-4F58-418F-A31F-558D4A49D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6034647-8785-4E98-912B-753284415C76}"/>
                </a:ext>
              </a:extLst>
            </p:cNvPr>
            <p:cNvSpPr/>
            <p:nvPr userDrawn="1"/>
          </p:nvSpPr>
          <p:spPr>
            <a:xfrm>
              <a:off x="135508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onderstaande afbeelding ‘Slingers’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kopiëren. </a:t>
              </a:r>
            </a:p>
          </p:txBody>
        </p: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900E090E-02EA-47DC-9A79-D16A6B8AF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9400" y="2111355"/>
            <a:ext cx="3126025" cy="2863826"/>
          </a:xfrm>
        </p:spPr>
        <p:txBody>
          <a:bodyPr/>
          <a:lstStyle/>
          <a:p>
            <a:endParaRPr lang="nl-NL"/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01870925-B723-48B5-AA35-1B9D2DFD37C7}"/>
              </a:ext>
            </a:extLst>
          </p:cNvPr>
          <p:cNvGrpSpPr/>
          <p:nvPr userDrawn="1"/>
        </p:nvGrpSpPr>
        <p:grpSpPr>
          <a:xfrm>
            <a:off x="4705708" y="1265767"/>
            <a:ext cx="3204502" cy="4559109"/>
            <a:chOff x="4504162" y="1265767"/>
            <a:chExt cx="3204502" cy="4559109"/>
          </a:xfrm>
        </p:grpSpPr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12A5D65-6133-42A3-A297-C4563354D23F}"/>
                </a:ext>
              </a:extLst>
            </p:cNvPr>
            <p:cNvGrpSpPr/>
            <p:nvPr userDrawn="1"/>
          </p:nvGrpSpPr>
          <p:grpSpPr>
            <a:xfrm>
              <a:off x="4504162" y="1265767"/>
              <a:ext cx="3183677" cy="2651417"/>
              <a:chOff x="4521402" y="1265767"/>
              <a:chExt cx="3183677" cy="2651417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E4D34466-E0A7-4787-BB68-A85156DA9C6A}"/>
                  </a:ext>
                </a:extLst>
              </p:cNvPr>
              <p:cNvSpPr/>
              <p:nvPr userDrawn="1"/>
            </p:nvSpPr>
            <p:spPr>
              <a:xfrm>
                <a:off x="4521402" y="126576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E64D48F7-A959-4737-AE6C-4AB0161DD4F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527062" y="126576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0E5BE4FC-5DA4-4296-88C3-621199082ADD}"/>
                  </a:ext>
                </a:extLst>
              </p:cNvPr>
              <p:cNvSpPr/>
              <p:nvPr userDrawn="1"/>
            </p:nvSpPr>
            <p:spPr>
              <a:xfrm>
                <a:off x="4887083" y="133182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het afbeeldingsvlak waar de slingers ingevoegd kunnen worden.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endPara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A84AE53F-A96F-40A6-BFCD-A47C9CDBC55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21697" y="2117184"/>
                <a:ext cx="3183381" cy="1800000"/>
              </a:xfrm>
              <a:prstGeom prst="rect">
                <a:avLst/>
              </a:prstGeom>
            </p:spPr>
          </p:pic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F7630120-928D-462C-A956-C63CCB6B1485}"/>
                  </a:ext>
                </a:extLst>
              </p:cNvPr>
              <p:cNvSpPr/>
              <p:nvPr userDrawn="1"/>
            </p:nvSpPr>
            <p:spPr>
              <a:xfrm rot="2700000">
                <a:off x="5955645" y="1877552"/>
                <a:ext cx="681458" cy="436559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164DC335-62E2-4A67-BA33-EE8B5F5B117E}"/>
                </a:ext>
              </a:extLst>
            </p:cNvPr>
            <p:cNvGrpSpPr/>
            <p:nvPr userDrawn="1"/>
          </p:nvGrpSpPr>
          <p:grpSpPr>
            <a:xfrm>
              <a:off x="4524987" y="4362927"/>
              <a:ext cx="3183677" cy="1461949"/>
              <a:chOff x="8042296" y="1265767"/>
              <a:chExt cx="3183677" cy="1461949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F127C1D3-4125-4B2E-9BA8-9A13F1D1C04C}"/>
                  </a:ext>
                </a:extLst>
              </p:cNvPr>
              <p:cNvSpPr/>
              <p:nvPr userDrawn="1"/>
            </p:nvSpPr>
            <p:spPr>
              <a:xfrm>
                <a:off x="8042296" y="126576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7158D534-B821-45EE-89D4-DCE9664F73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047956" y="126576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A422CFF5-50F1-470A-8035-029CC8D874D0}"/>
                  </a:ext>
                </a:extLst>
              </p:cNvPr>
              <p:cNvSpPr/>
              <p:nvPr userDrawn="1"/>
            </p:nvSpPr>
            <p:spPr>
              <a:xfrm>
                <a:off x="8407977" y="133182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Plak 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de slingers in het vlak,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</a:t>
                </a: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rechtermuisknop 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kies </a:t>
                </a: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Plakken.</a:t>
                </a:r>
                <a:endPara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pic>
            <p:nvPicPr>
              <p:cNvPr id="49" name="Afbeelding 48">
                <a:extLst>
                  <a:ext uri="{FF2B5EF4-FFF2-40B4-BE49-F238E27FC236}">
                    <a16:creationId xmlns:a16="http://schemas.microsoft.com/office/drawing/2014/main" id="{ABE56B7A-9C3B-4655-BCF3-8E29B7883A6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07976" y="1875921"/>
                <a:ext cx="2314231" cy="851795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0" name="Ovaal 49">
                <a:extLst>
                  <a:ext uri="{FF2B5EF4-FFF2-40B4-BE49-F238E27FC236}">
                    <a16:creationId xmlns:a16="http://schemas.microsoft.com/office/drawing/2014/main" id="{38D273CD-8C64-4D4F-AB70-76F14E1EA724}"/>
                  </a:ext>
                </a:extLst>
              </p:cNvPr>
              <p:cNvSpPr/>
              <p:nvPr userDrawn="1"/>
            </p:nvSpPr>
            <p:spPr>
              <a:xfrm>
                <a:off x="8722914" y="2170697"/>
                <a:ext cx="495115" cy="495115"/>
              </a:xfrm>
              <a:prstGeom prst="ellipse">
                <a:avLst/>
              </a:prstGeom>
              <a:noFill/>
              <a:ln w="38100">
                <a:solidFill>
                  <a:srgbClr val="CF20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2BA22F96-AAD1-44FF-BEFF-0F14E8EC76D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2014" y="4973081"/>
            <a:ext cx="2742391" cy="1544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oep 37">
            <a:extLst>
              <a:ext uri="{FF2B5EF4-FFF2-40B4-BE49-F238E27FC236}">
                <a16:creationId xmlns:a16="http://schemas.microsoft.com/office/drawing/2014/main" id="{65B9AAD6-3CCF-4277-A270-D67FA7DC0282}"/>
              </a:ext>
            </a:extLst>
          </p:cNvPr>
          <p:cNvGrpSpPr/>
          <p:nvPr userDrawn="1"/>
        </p:nvGrpSpPr>
        <p:grpSpPr>
          <a:xfrm>
            <a:off x="8442843" y="1265767"/>
            <a:ext cx="3183677" cy="2572401"/>
            <a:chOff x="13154676" y="2237870"/>
            <a:chExt cx="3183677" cy="2572401"/>
          </a:xfrm>
        </p:grpSpPr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578F127F-1431-4701-B8FC-7C9308B8C6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60336" y="223787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8F3677C4-04A8-4B36-AC5F-0BB7D2067989}"/>
                </a:ext>
              </a:extLst>
            </p:cNvPr>
            <p:cNvSpPr/>
            <p:nvPr userDrawn="1"/>
          </p:nvSpPr>
          <p:spPr>
            <a:xfrm>
              <a:off x="13154676" y="223787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6E482651-36FD-4E24-B58E-1756544C0003}"/>
                </a:ext>
              </a:extLst>
            </p:cNvPr>
            <p:cNvSpPr/>
            <p:nvPr userDrawn="1"/>
          </p:nvSpPr>
          <p:spPr>
            <a:xfrm>
              <a:off x="13520358" y="229028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dia aan de linkerkant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29F9B2EF-9A55-49C1-BE62-E9548FF259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65552" y="3083458"/>
              <a:ext cx="1492539" cy="17268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795716C1-0EE8-4157-BC67-45F48DAF23A3}"/>
              </a:ext>
            </a:extLst>
          </p:cNvPr>
          <p:cNvGrpSpPr/>
          <p:nvPr userDrawn="1"/>
        </p:nvGrpSpPr>
        <p:grpSpPr>
          <a:xfrm>
            <a:off x="8442843" y="4358763"/>
            <a:ext cx="3183677" cy="657892"/>
            <a:chOff x="13154676" y="2237870"/>
            <a:chExt cx="3183677" cy="657892"/>
          </a:xfrm>
        </p:grpSpPr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3BED14C5-029B-42F7-BC9F-48E3D6FF65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60336" y="223787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0AF524D6-2598-409C-87AC-68513797A32B}"/>
                </a:ext>
              </a:extLst>
            </p:cNvPr>
            <p:cNvSpPr/>
            <p:nvPr userDrawn="1"/>
          </p:nvSpPr>
          <p:spPr>
            <a:xfrm>
              <a:off x="13154676" y="223787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BF3E3614-2E30-46AE-BC3D-C45DA980551D}"/>
                </a:ext>
              </a:extLst>
            </p:cNvPr>
            <p:cNvSpPr/>
            <p:nvPr userDrawn="1"/>
          </p:nvSpPr>
          <p:spPr>
            <a:xfrm>
              <a:off x="13520358" y="229028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slingers kun je optioneel invoegen, zodat deze bij de installatie en/of verlenging voor een feestelijk effect zorgen.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7477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LEUR AANPAS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E2C82B22-D497-4614-9A26-E33FF59EB2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EF1FD537-430F-474B-948E-E0CADE800354}"/>
              </a:ext>
            </a:extLst>
          </p:cNvPr>
          <p:cNvGrpSpPr/>
          <p:nvPr userDrawn="1"/>
        </p:nvGrpSpPr>
        <p:grpSpPr>
          <a:xfrm>
            <a:off x="989400" y="1270167"/>
            <a:ext cx="3183677" cy="3382795"/>
            <a:chOff x="989400" y="1270167"/>
            <a:chExt cx="3183677" cy="3382795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0F05977-3E5E-4380-AEB6-E9D3CD6C690A}"/>
                </a:ext>
              </a:extLst>
            </p:cNvPr>
            <p:cNvSpPr/>
            <p:nvPr userDrawn="1"/>
          </p:nvSpPr>
          <p:spPr>
            <a:xfrm>
              <a:off x="98940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78D076CD-ABE2-4E62-B71F-85FB870D0D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66E9C26E-D418-448C-B197-CEFD29BE25BC}"/>
                </a:ext>
              </a:extLst>
            </p:cNvPr>
            <p:cNvSpPr/>
            <p:nvPr userDrawn="1"/>
          </p:nvSpPr>
          <p:spPr>
            <a:xfrm>
              <a:off x="135508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een afbeelding invoegt, kun je vervolgens in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stap 2</a:t>
              </a: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, de kleurstelling aanpassen.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CE2629D4-021E-4A9A-8D4B-392D1A5B6D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0314" y="2374900"/>
              <a:ext cx="2295452" cy="2278062"/>
            </a:xfrm>
            <a:prstGeom prst="rect">
              <a:avLst/>
            </a:prstGeom>
          </p:spPr>
        </p:pic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AD8F7CCF-6509-4BF3-85BE-D1A7D8D4B929}"/>
              </a:ext>
            </a:extLst>
          </p:cNvPr>
          <p:cNvGrpSpPr/>
          <p:nvPr userDrawn="1"/>
        </p:nvGrpSpPr>
        <p:grpSpPr>
          <a:xfrm>
            <a:off x="4521402" y="1265767"/>
            <a:ext cx="3183677" cy="3387196"/>
            <a:chOff x="4521402" y="1265767"/>
            <a:chExt cx="3183677" cy="3387196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093A5B47-FB82-4B28-B7A9-8990DFE7F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3141" y="2374901"/>
              <a:ext cx="2295496" cy="2278062"/>
            </a:xfrm>
            <a:prstGeom prst="rect">
              <a:avLst/>
            </a:prstGeom>
          </p:spPr>
        </p:pic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A465813A-EF47-42B8-9B06-DED75F8F2DF6}"/>
                </a:ext>
              </a:extLst>
            </p:cNvPr>
            <p:cNvSpPr/>
            <p:nvPr userDrawn="1"/>
          </p:nvSpPr>
          <p:spPr>
            <a:xfrm>
              <a:off x="4521402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8BD1F8D9-E355-4D12-BB65-414874F590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27062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C64BEE70-E307-40EC-8CD6-B85711A01F71}"/>
                </a:ext>
              </a:extLst>
            </p:cNvPr>
            <p:cNvSpPr/>
            <p:nvPr userDrawn="1"/>
          </p:nvSpPr>
          <p:spPr>
            <a:xfrm>
              <a:off x="4887083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afbeelding om deze te selecteren.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De afbeelding is geselecteerd, zodra de ‘bolletjes’ zichtbaar zijn aan de randen.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C7EBCBAA-EDD3-422B-ACAA-8E68E6FCDBF5}"/>
              </a:ext>
            </a:extLst>
          </p:cNvPr>
          <p:cNvGrpSpPr/>
          <p:nvPr userDrawn="1"/>
        </p:nvGrpSpPr>
        <p:grpSpPr>
          <a:xfrm>
            <a:off x="7905710" y="1265767"/>
            <a:ext cx="3320263" cy="4712004"/>
            <a:chOff x="7905710" y="1265767"/>
            <a:chExt cx="3320263" cy="4712004"/>
          </a:xfrm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FF4E6349-2BC2-4E2C-91B2-4A6EC03AD5AF}"/>
                </a:ext>
              </a:extLst>
            </p:cNvPr>
            <p:cNvSpPr/>
            <p:nvPr userDrawn="1"/>
          </p:nvSpPr>
          <p:spPr>
            <a:xfrm>
              <a:off x="8042296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6650645F-9B14-403F-B082-F1B6343D06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47956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75C409AF-938D-4047-9DB2-C8462784C3D6}"/>
                </a:ext>
              </a:extLst>
            </p:cNvPr>
            <p:cNvSpPr/>
            <p:nvPr userDrawn="1"/>
          </p:nvSpPr>
          <p:spPr>
            <a:xfrm>
              <a:off x="8407977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 het menu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Kleur,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</a:t>
              </a:r>
              <a:r>
                <a:rPr lang="nl-NL" sz="1000" i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 binnen de huisstijl.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DCB6101E-B653-4499-B5EB-26F2F89405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8042296" y="2374900"/>
              <a:ext cx="3178017" cy="36028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Pijl: rechts 34">
              <a:extLst>
                <a:ext uri="{FF2B5EF4-FFF2-40B4-BE49-F238E27FC236}">
                  <a16:creationId xmlns:a16="http://schemas.microsoft.com/office/drawing/2014/main" id="{96B62617-2057-418D-BF29-9C987C1C3F0C}"/>
                </a:ext>
              </a:extLst>
            </p:cNvPr>
            <p:cNvSpPr/>
            <p:nvPr userDrawn="1"/>
          </p:nvSpPr>
          <p:spPr>
            <a:xfrm rot="8822499">
              <a:off x="9003309" y="4023343"/>
              <a:ext cx="1255991" cy="80462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9D4413A-0379-4404-861C-64DCCA1CAA18}"/>
                </a:ext>
              </a:extLst>
            </p:cNvPr>
            <p:cNvSpPr/>
            <p:nvPr userDrawn="1"/>
          </p:nvSpPr>
          <p:spPr>
            <a:xfrm>
              <a:off x="7905710" y="2742819"/>
              <a:ext cx="643863" cy="558552"/>
            </a:xfrm>
            <a:prstGeom prst="ellipse">
              <a:avLst/>
            </a:prstGeom>
            <a:noFill/>
            <a:ln w="28575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0" name="Ovaal 39">
            <a:extLst>
              <a:ext uri="{FF2B5EF4-FFF2-40B4-BE49-F238E27FC236}">
                <a16:creationId xmlns:a16="http://schemas.microsoft.com/office/drawing/2014/main" id="{CC170769-902F-4529-B81F-15AF3915BC6E}"/>
              </a:ext>
            </a:extLst>
          </p:cNvPr>
          <p:cNvSpPr/>
          <p:nvPr userDrawn="1"/>
        </p:nvSpPr>
        <p:spPr>
          <a:xfrm>
            <a:off x="7030295" y="2534095"/>
            <a:ext cx="174220" cy="174220"/>
          </a:xfrm>
          <a:prstGeom prst="ellipse">
            <a:avLst/>
          </a:prstGeom>
          <a:noFill/>
          <a:ln w="38100">
            <a:solidFill>
              <a:srgbClr val="CF2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848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RIATIES BINN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80AFFB6-BE25-4066-80EC-8CD592AE4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874" y="3257879"/>
            <a:ext cx="6867525" cy="2603738"/>
          </a:xfrm>
          <a:prstGeom prst="rect">
            <a:avLst/>
          </a:prstGeom>
        </p:spPr>
      </p:pic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DFC1672C-4AF3-425B-AB1D-7BFB898F79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B1015BDE-4682-4AE6-A8F8-BCD46DB8038A}"/>
              </a:ext>
            </a:extLst>
          </p:cNvPr>
          <p:cNvGrpSpPr/>
          <p:nvPr userDrawn="1"/>
        </p:nvGrpSpPr>
        <p:grpSpPr>
          <a:xfrm>
            <a:off x="989400" y="1270167"/>
            <a:ext cx="5106600" cy="661485"/>
            <a:chOff x="989400" y="1270167"/>
            <a:chExt cx="3183677" cy="66148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ABF700A-9B0E-41A0-963C-F198BF914D7F}"/>
                </a:ext>
              </a:extLst>
            </p:cNvPr>
            <p:cNvSpPr/>
            <p:nvPr userDrawn="1"/>
          </p:nvSpPr>
          <p:spPr>
            <a:xfrm>
              <a:off x="989400" y="1270167"/>
              <a:ext cx="164429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0155753F-4F58-418F-A31F-558D4A49D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6034647-8785-4E98-912B-753284415C76}"/>
                </a:ext>
              </a:extLst>
            </p:cNvPr>
            <p:cNvSpPr/>
            <p:nvPr userDrawn="1"/>
          </p:nvSpPr>
          <p:spPr>
            <a:xfrm>
              <a:off x="1219145" y="1336229"/>
              <a:ext cx="2953932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PRESENTATIE BEZOEKERS | TIMERS A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van 30 sec t/m 120 sec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12A5D65-6133-42A3-A297-C4563354D23F}"/>
              </a:ext>
            </a:extLst>
          </p:cNvPr>
          <p:cNvGrpSpPr/>
          <p:nvPr userDrawn="1"/>
        </p:nvGrpSpPr>
        <p:grpSpPr>
          <a:xfrm>
            <a:off x="8647723" y="1264211"/>
            <a:ext cx="3183677" cy="661485"/>
            <a:chOff x="4521402" y="1265767"/>
            <a:chExt cx="3183677" cy="661485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4D34466-E0A7-4787-BB68-A85156DA9C6A}"/>
                </a:ext>
              </a:extLst>
            </p:cNvPr>
            <p:cNvSpPr/>
            <p:nvPr userDrawn="1"/>
          </p:nvSpPr>
          <p:spPr>
            <a:xfrm>
              <a:off x="4521402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E64D48F7-A959-4737-AE6C-4AB0161DD4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27062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0E5BE4FC-5DA4-4296-88C3-621199082ADD}"/>
                </a:ext>
              </a:extLst>
            </p:cNvPr>
            <p:cNvSpPr/>
            <p:nvPr userDrawn="1"/>
          </p:nvSpPr>
          <p:spPr>
            <a:xfrm>
              <a:off x="4887083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5-10 MIN PRESENTATIE TIMERS</a:t>
              </a:r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15153400-42C4-450A-9892-ED613526F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910" y="1622999"/>
            <a:ext cx="7062182" cy="1061339"/>
          </a:xfrm>
          <a:prstGeom prst="rect">
            <a:avLst/>
          </a:prstGeom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201CF66-3505-4EEA-9D4C-9FA2860E6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4370" y="1644669"/>
            <a:ext cx="1800014" cy="1039667"/>
          </a:xfrm>
          <a:prstGeom prst="rect">
            <a:avLst/>
          </a:prstGeom>
        </p:spPr>
      </p:pic>
      <p:grpSp>
        <p:nvGrpSpPr>
          <p:cNvPr id="37" name="Groep 36">
            <a:extLst>
              <a:ext uri="{FF2B5EF4-FFF2-40B4-BE49-F238E27FC236}">
                <a16:creationId xmlns:a16="http://schemas.microsoft.com/office/drawing/2014/main" id="{4908877A-08F2-4AFE-A431-1269462AADD1}"/>
              </a:ext>
            </a:extLst>
          </p:cNvPr>
          <p:cNvGrpSpPr/>
          <p:nvPr userDrawn="1"/>
        </p:nvGrpSpPr>
        <p:grpSpPr>
          <a:xfrm>
            <a:off x="989400" y="2971108"/>
            <a:ext cx="5106600" cy="661485"/>
            <a:chOff x="989400" y="1270167"/>
            <a:chExt cx="3183677" cy="661485"/>
          </a:xfrm>
        </p:grpSpPr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FE0A27FF-077C-46D6-8CDA-981D0B31CCAB}"/>
                </a:ext>
              </a:extLst>
            </p:cNvPr>
            <p:cNvSpPr/>
            <p:nvPr userDrawn="1"/>
          </p:nvSpPr>
          <p:spPr>
            <a:xfrm>
              <a:off x="989400" y="1270167"/>
              <a:ext cx="164429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317BACC6-093B-4C50-AC62-FEE6D7D7A9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6B21088-23C7-4B67-BE13-E3E14F75EF84}"/>
                </a:ext>
              </a:extLst>
            </p:cNvPr>
            <p:cNvSpPr/>
            <p:nvPr userDrawn="1"/>
          </p:nvSpPr>
          <p:spPr>
            <a:xfrm>
              <a:off x="1219145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Variatie binnen in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BASIS AGENDA TEMPLATE: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ONEPAGER HUISREGELS NL OF VLAANDEREN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NETWERKTRAINING </a:t>
              </a: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3, 4 of 5 min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BNI NETWERKLEIDERS 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VISITEKAARTJES DOORGEVEN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BEZOEKERS &amp; GASTEN PRESENTATIES 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SPREKER VAN DE WEEK ZONDER TIMER</a:t>
              </a:r>
            </a:p>
          </p:txBody>
        </p:sp>
      </p:grpSp>
      <p:sp>
        <p:nvSpPr>
          <p:cNvPr id="5" name="Rechthoek 4">
            <a:extLst>
              <a:ext uri="{FF2B5EF4-FFF2-40B4-BE49-F238E27FC236}">
                <a16:creationId xmlns:a16="http://schemas.microsoft.com/office/drawing/2014/main" id="{E7663D8D-A5E2-46A9-8072-70607DA84851}"/>
              </a:ext>
            </a:extLst>
          </p:cNvPr>
          <p:cNvSpPr/>
          <p:nvPr userDrawn="1"/>
        </p:nvSpPr>
        <p:spPr>
          <a:xfrm>
            <a:off x="11162702" y="3468454"/>
            <a:ext cx="703201" cy="63008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119B07FB-3FD1-4A9E-818E-533E27F78A23}"/>
              </a:ext>
            </a:extLst>
          </p:cNvPr>
          <p:cNvSpPr/>
          <p:nvPr userDrawn="1"/>
        </p:nvSpPr>
        <p:spPr>
          <a:xfrm>
            <a:off x="4998378" y="4100350"/>
            <a:ext cx="1376664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D4CC5AD1-2241-4660-8A0C-C0A13075EE65}"/>
              </a:ext>
            </a:extLst>
          </p:cNvPr>
          <p:cNvSpPr/>
          <p:nvPr userDrawn="1"/>
        </p:nvSpPr>
        <p:spPr>
          <a:xfrm>
            <a:off x="11382430" y="3659681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B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E2FBDF3D-01CE-4CE5-AF4B-C8B4D69893BA}"/>
              </a:ext>
            </a:extLst>
          </p:cNvPr>
          <p:cNvSpPr/>
          <p:nvPr userDrawn="1"/>
        </p:nvSpPr>
        <p:spPr>
          <a:xfrm>
            <a:off x="6368658" y="4100350"/>
            <a:ext cx="1376664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659C5A98-BFEE-42D5-A3A0-6B10D7D58EED}"/>
              </a:ext>
            </a:extLst>
          </p:cNvPr>
          <p:cNvSpPr/>
          <p:nvPr userDrawn="1"/>
        </p:nvSpPr>
        <p:spPr>
          <a:xfrm>
            <a:off x="6925118" y="4285290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C</a:t>
            </a:r>
          </a:p>
        </p:txBody>
      </p:sp>
      <p:sp>
        <p:nvSpPr>
          <p:cNvPr id="54" name="Rechthoek 53">
            <a:extLst>
              <a:ext uri="{FF2B5EF4-FFF2-40B4-BE49-F238E27FC236}">
                <a16:creationId xmlns:a16="http://schemas.microsoft.com/office/drawing/2014/main" id="{77040CF9-56BE-48E3-86C8-615C55EEA415}"/>
              </a:ext>
            </a:extLst>
          </p:cNvPr>
          <p:cNvSpPr/>
          <p:nvPr userDrawn="1"/>
        </p:nvSpPr>
        <p:spPr>
          <a:xfrm>
            <a:off x="7746308" y="4100086"/>
            <a:ext cx="703201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03450AAD-BCD8-46BC-8018-07E5F4109C0C}"/>
              </a:ext>
            </a:extLst>
          </p:cNvPr>
          <p:cNvSpPr/>
          <p:nvPr userDrawn="1"/>
        </p:nvSpPr>
        <p:spPr>
          <a:xfrm>
            <a:off x="7966036" y="4285289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D</a:t>
            </a:r>
          </a:p>
        </p:txBody>
      </p:sp>
      <p:sp>
        <p:nvSpPr>
          <p:cNvPr id="56" name="Rechthoek 55">
            <a:extLst>
              <a:ext uri="{FF2B5EF4-FFF2-40B4-BE49-F238E27FC236}">
                <a16:creationId xmlns:a16="http://schemas.microsoft.com/office/drawing/2014/main" id="{C318A7AE-C37B-46BA-8B2F-3690FB82E96C}"/>
              </a:ext>
            </a:extLst>
          </p:cNvPr>
          <p:cNvSpPr/>
          <p:nvPr userDrawn="1"/>
        </p:nvSpPr>
        <p:spPr>
          <a:xfrm>
            <a:off x="11162702" y="4100086"/>
            <a:ext cx="703201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Rechthoek 56">
            <a:extLst>
              <a:ext uri="{FF2B5EF4-FFF2-40B4-BE49-F238E27FC236}">
                <a16:creationId xmlns:a16="http://schemas.microsoft.com/office/drawing/2014/main" id="{8819A495-718E-41A5-9A3F-F9818A78FC00}"/>
              </a:ext>
            </a:extLst>
          </p:cNvPr>
          <p:cNvSpPr/>
          <p:nvPr userDrawn="1"/>
        </p:nvSpPr>
        <p:spPr>
          <a:xfrm>
            <a:off x="11382430" y="4285289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E</a:t>
            </a:r>
          </a:p>
        </p:txBody>
      </p:sp>
      <p:sp>
        <p:nvSpPr>
          <p:cNvPr id="58" name="Rechthoek 57">
            <a:extLst>
              <a:ext uri="{FF2B5EF4-FFF2-40B4-BE49-F238E27FC236}">
                <a16:creationId xmlns:a16="http://schemas.microsoft.com/office/drawing/2014/main" id="{D615625F-C326-4A87-96CE-5BB1435486D1}"/>
              </a:ext>
            </a:extLst>
          </p:cNvPr>
          <p:cNvSpPr/>
          <p:nvPr userDrawn="1"/>
        </p:nvSpPr>
        <p:spPr>
          <a:xfrm>
            <a:off x="5669268" y="3468454"/>
            <a:ext cx="1376664" cy="63008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7D133819-7640-4DF8-B961-E61E53141406}"/>
              </a:ext>
            </a:extLst>
          </p:cNvPr>
          <p:cNvSpPr/>
          <p:nvPr userDrawn="1"/>
        </p:nvSpPr>
        <p:spPr>
          <a:xfrm>
            <a:off x="6225728" y="3653656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A</a:t>
            </a: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74C78842-80A9-4ABC-A6DD-FF3FDDDEC1D1}"/>
              </a:ext>
            </a:extLst>
          </p:cNvPr>
          <p:cNvSpPr/>
          <p:nvPr userDrawn="1"/>
        </p:nvSpPr>
        <p:spPr>
          <a:xfrm>
            <a:off x="5560018" y="4285289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B</a:t>
            </a:r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BEE40C58-8E8F-47C6-B10C-8D5C53D848C5}"/>
              </a:ext>
            </a:extLst>
          </p:cNvPr>
          <p:cNvSpPr/>
          <p:nvPr userDrawn="1"/>
        </p:nvSpPr>
        <p:spPr>
          <a:xfrm>
            <a:off x="7042121" y="4727171"/>
            <a:ext cx="703201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065AE3A9-7D2E-44E6-A0C3-BC4DB59CD01A}"/>
              </a:ext>
            </a:extLst>
          </p:cNvPr>
          <p:cNvSpPr/>
          <p:nvPr userDrawn="1"/>
        </p:nvSpPr>
        <p:spPr>
          <a:xfrm>
            <a:off x="7261849" y="4912374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357274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Welkom Bezoekers &amp; gas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Welkom – Bezoekers &amp; gasten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F25EAC35-54DC-400D-A910-0C68FF5C3A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0A1159BE-96D8-4B04-B416-C9251EA41B6D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8ECEE2EF-EB3B-485C-BE7F-AEAAF7605046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00CECED8-0891-4327-A748-6D5C7689AE1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80" name="Text Placeholder 3">
            <a:extLst>
              <a:ext uri="{FF2B5EF4-FFF2-40B4-BE49-F238E27FC236}">
                <a16:creationId xmlns:a16="http://schemas.microsoft.com/office/drawing/2014/main" id="{BF353B3B-7115-4F14-963A-150DBF4A457B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C11712F2-0B7D-4241-AED4-2568442EE490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82" name="Text Placeholder 3">
            <a:extLst>
              <a:ext uri="{FF2B5EF4-FFF2-40B4-BE49-F238E27FC236}">
                <a16:creationId xmlns:a16="http://schemas.microsoft.com/office/drawing/2014/main" id="{522BAC4C-A10F-4928-9B93-FC81D8186EE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83" name="Text Placeholder 3">
            <a:extLst>
              <a:ext uri="{FF2B5EF4-FFF2-40B4-BE49-F238E27FC236}">
                <a16:creationId xmlns:a16="http://schemas.microsoft.com/office/drawing/2014/main" id="{05B2E60B-C41A-4826-A7DA-CCF320BFFDB6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9261526E-4D59-4922-AFF7-0EA7FF3578BD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0094EB4A-8C1C-44B2-BECD-411BEF1D11AE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86" name="Text Placeholder 3">
            <a:extLst>
              <a:ext uri="{FF2B5EF4-FFF2-40B4-BE49-F238E27FC236}">
                <a16:creationId xmlns:a16="http://schemas.microsoft.com/office/drawing/2014/main" id="{5ED64E9D-0AC7-48B9-B1A5-573A71B9463F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87" name="Text Placeholder 3">
            <a:extLst>
              <a:ext uri="{FF2B5EF4-FFF2-40B4-BE49-F238E27FC236}">
                <a16:creationId xmlns:a16="http://schemas.microsoft.com/office/drawing/2014/main" id="{FDC99B3C-D782-4523-95F3-908C9EA257D2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88" name="Text Placeholder 3">
            <a:extLst>
              <a:ext uri="{FF2B5EF4-FFF2-40B4-BE49-F238E27FC236}">
                <a16:creationId xmlns:a16="http://schemas.microsoft.com/office/drawing/2014/main" id="{1D7B94DB-60B7-4F58-8907-DB27B86914B9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89" name="Text Placeholder 3">
            <a:extLst>
              <a:ext uri="{FF2B5EF4-FFF2-40B4-BE49-F238E27FC236}">
                <a16:creationId xmlns:a16="http://schemas.microsoft.com/office/drawing/2014/main" id="{48C06805-9928-406F-AF60-BB573F823847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89A98A5D-772B-4084-8138-F24D5BB63F82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0CE0E9F0-7DC3-49FD-BFCE-C3D8DCFFF9B0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3FCBF18A-6FB3-47C2-8CB9-645909D36C27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C703B5FC-30BC-4597-A314-C5D05A2F16F3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8FE98199-CC01-4A53-803A-A6E44EB01DDB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EE988CCD-498A-46FA-88CA-765629DFBC77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96" name="Text Placeholder 3">
            <a:extLst>
              <a:ext uri="{FF2B5EF4-FFF2-40B4-BE49-F238E27FC236}">
                <a16:creationId xmlns:a16="http://schemas.microsoft.com/office/drawing/2014/main" id="{AC6125B5-9F73-496F-9506-3BA37E3C7542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97" name="Text Placeholder 3">
            <a:extLst>
              <a:ext uri="{FF2B5EF4-FFF2-40B4-BE49-F238E27FC236}">
                <a16:creationId xmlns:a16="http://schemas.microsoft.com/office/drawing/2014/main" id="{BB310128-5356-4BE1-8AAA-01D4F12068CA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F987C94D-C946-4088-9671-8B43865C8EF9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99" name="Text Placeholder 3">
            <a:extLst>
              <a:ext uri="{FF2B5EF4-FFF2-40B4-BE49-F238E27FC236}">
                <a16:creationId xmlns:a16="http://schemas.microsoft.com/office/drawing/2014/main" id="{DD4C1CFE-6D0F-4B9C-8BB6-AE730488E140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100" name="Text Placeholder 3">
            <a:extLst>
              <a:ext uri="{FF2B5EF4-FFF2-40B4-BE49-F238E27FC236}">
                <a16:creationId xmlns:a16="http://schemas.microsoft.com/office/drawing/2014/main" id="{29CDF792-3E3C-4EC7-A213-F235416B3BB0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101" name="Text Placeholder 3">
            <a:extLst>
              <a:ext uri="{FF2B5EF4-FFF2-40B4-BE49-F238E27FC236}">
                <a16:creationId xmlns:a16="http://schemas.microsoft.com/office/drawing/2014/main" id="{C5087BD5-7313-4F8B-B8A2-5B6DC9BE5565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102" name="Text Placeholder 3">
            <a:extLst>
              <a:ext uri="{FF2B5EF4-FFF2-40B4-BE49-F238E27FC236}">
                <a16:creationId xmlns:a16="http://schemas.microsoft.com/office/drawing/2014/main" id="{E89E280B-2567-4F8A-98C9-27388C432BC9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103" name="Text Placeholder 3">
            <a:extLst>
              <a:ext uri="{FF2B5EF4-FFF2-40B4-BE49-F238E27FC236}">
                <a16:creationId xmlns:a16="http://schemas.microsoft.com/office/drawing/2014/main" id="{4F9583C0-45A7-40AE-850F-B05E0FEC5D5A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104" name="Text Placeholder 3">
            <a:extLst>
              <a:ext uri="{FF2B5EF4-FFF2-40B4-BE49-F238E27FC236}">
                <a16:creationId xmlns:a16="http://schemas.microsoft.com/office/drawing/2014/main" id="{3D69CA8B-4F61-4A78-9993-002292B30631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105" name="Text Placeholder 3">
            <a:extLst>
              <a:ext uri="{FF2B5EF4-FFF2-40B4-BE49-F238E27FC236}">
                <a16:creationId xmlns:a16="http://schemas.microsoft.com/office/drawing/2014/main" id="{DC1FA680-69AE-418C-95BF-DE64CA4EF920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106" name="Text Placeholder 3">
            <a:extLst>
              <a:ext uri="{FF2B5EF4-FFF2-40B4-BE49-F238E27FC236}">
                <a16:creationId xmlns:a16="http://schemas.microsoft.com/office/drawing/2014/main" id="{E1B7841B-AF65-4BFB-B522-0A0AF1385A91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07" name="Text Placeholder 3">
            <a:extLst>
              <a:ext uri="{FF2B5EF4-FFF2-40B4-BE49-F238E27FC236}">
                <a16:creationId xmlns:a16="http://schemas.microsoft.com/office/drawing/2014/main" id="{D04FEB7F-4A29-4F35-AE37-C3B85B80D0B9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08" name="Text Placeholder 3">
            <a:extLst>
              <a:ext uri="{FF2B5EF4-FFF2-40B4-BE49-F238E27FC236}">
                <a16:creationId xmlns:a16="http://schemas.microsoft.com/office/drawing/2014/main" id="{B82A5DE4-4C7C-458B-B357-F79DE691990B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09" name="Text Placeholder 3">
            <a:extLst>
              <a:ext uri="{FF2B5EF4-FFF2-40B4-BE49-F238E27FC236}">
                <a16:creationId xmlns:a16="http://schemas.microsoft.com/office/drawing/2014/main" id="{8B2EAF6E-6579-45F3-BC86-9216283DE60C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0" name="Text Placeholder 3">
            <a:extLst>
              <a:ext uri="{FF2B5EF4-FFF2-40B4-BE49-F238E27FC236}">
                <a16:creationId xmlns:a16="http://schemas.microsoft.com/office/drawing/2014/main" id="{88CDECD5-4EAD-4685-9F69-B33071B2BF62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1" name="Text Placeholder 3">
            <a:extLst>
              <a:ext uri="{FF2B5EF4-FFF2-40B4-BE49-F238E27FC236}">
                <a16:creationId xmlns:a16="http://schemas.microsoft.com/office/drawing/2014/main" id="{26EE0127-2F68-4487-9A47-E6B3FAF33509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2" name="Text Placeholder 3">
            <a:extLst>
              <a:ext uri="{FF2B5EF4-FFF2-40B4-BE49-F238E27FC236}">
                <a16:creationId xmlns:a16="http://schemas.microsoft.com/office/drawing/2014/main" id="{DBA8DAD2-77CD-4A62-87EF-6EEEE5A14927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B1739F58-5CD3-4F4B-8052-E80BCD9E56EB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4" name="Text Placeholder 3">
            <a:extLst>
              <a:ext uri="{FF2B5EF4-FFF2-40B4-BE49-F238E27FC236}">
                <a16:creationId xmlns:a16="http://schemas.microsoft.com/office/drawing/2014/main" id="{07963CC5-E54A-4376-83AA-4A03C4DAA98D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15" name="Text Placeholder 3">
            <a:extLst>
              <a:ext uri="{FF2B5EF4-FFF2-40B4-BE49-F238E27FC236}">
                <a16:creationId xmlns:a16="http://schemas.microsoft.com/office/drawing/2014/main" id="{85B70A2C-D53E-4803-B63D-F5648FBB4881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pic>
        <p:nvPicPr>
          <p:cNvPr id="46" name="A - SWOESJ">
            <a:extLst>
              <a:ext uri="{FF2B5EF4-FFF2-40B4-BE49-F238E27FC236}">
                <a16:creationId xmlns:a16="http://schemas.microsoft.com/office/drawing/2014/main" id="{402332CC-5D9C-4515-97E6-84F65658B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5" name="INSTRUCTIE BEZOEK">
            <a:extLst>
              <a:ext uri="{FF2B5EF4-FFF2-40B4-BE49-F238E27FC236}">
                <a16:creationId xmlns:a16="http://schemas.microsoft.com/office/drawing/2014/main" id="{8A83D1C0-1656-4D1A-80B0-9C8A61162549}"/>
              </a:ext>
            </a:extLst>
          </p:cNvPr>
          <p:cNvGrpSpPr/>
          <p:nvPr userDrawn="1"/>
        </p:nvGrpSpPr>
        <p:grpSpPr>
          <a:xfrm>
            <a:off x="12428961" y="0"/>
            <a:ext cx="3183678" cy="7721406"/>
            <a:chOff x="12428961" y="0"/>
            <a:chExt cx="3183678" cy="7721406"/>
          </a:xfrm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B87D2C0A-E583-4F23-B942-E49EEB8C22D1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9" name="Rechte verbindingslijn 48">
              <a:extLst>
                <a:ext uri="{FF2B5EF4-FFF2-40B4-BE49-F238E27FC236}">
                  <a16:creationId xmlns:a16="http://schemas.microsoft.com/office/drawing/2014/main" id="{EF021965-E562-4EB8-A0A5-E902C09A47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D1EE4546-B004-4AFF-A582-1E352026D08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Zet in het rode vak het volgnummer. </a:t>
              </a:r>
            </a:p>
          </p:txBody>
        </p: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C078E44A-9784-41FE-AEEE-1C07001C9E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9964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364E7A52-F945-4EFE-A2F8-EE328BDD3D1A}"/>
                </a:ext>
              </a:extLst>
            </p:cNvPr>
            <p:cNvSpPr/>
            <p:nvPr userDrawn="1"/>
          </p:nvSpPr>
          <p:spPr>
            <a:xfrm>
              <a:off x="12428962" y="149430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EAF0DD4C-8FE9-47B3-9E65-839A23CCCE56}"/>
                </a:ext>
              </a:extLst>
            </p:cNvPr>
            <p:cNvSpPr/>
            <p:nvPr userDrawn="1"/>
          </p:nvSpPr>
          <p:spPr>
            <a:xfrm>
              <a:off x="12794643" y="1560363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2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tekstvak de naam in.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517AB589-14CD-4036-95F4-3ACC465CC3F6}"/>
                </a:ext>
              </a:extLst>
            </p:cNvPr>
            <p:cNvSpPr/>
            <p:nvPr userDrawn="1"/>
          </p:nvSpPr>
          <p:spPr>
            <a:xfrm>
              <a:off x="12428962" y="199641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0688FCE8-9DD3-4B20-81A7-688D4672D0E7}"/>
                </a:ext>
              </a:extLst>
            </p:cNvPr>
            <p:cNvSpPr/>
            <p:nvPr userDrawn="1"/>
          </p:nvSpPr>
          <p:spPr>
            <a:xfrm>
              <a:off x="12794644" y="204883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3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vak de bedrijfsnaam in.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2EBC6547-0355-4D08-B060-7A52EE2C78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4933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961515B0-22A8-4A7C-97C3-23BD8D5C427C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BEZOEKERS &amp; GASTEN INVULLEN</a:t>
              </a:r>
            </a:p>
          </p:txBody>
        </p:sp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67022C86-89CD-432E-9E82-BDEC4D18D9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94643" y="877344"/>
              <a:ext cx="359695" cy="359695"/>
            </a:xfrm>
            <a:prstGeom prst="rect">
              <a:avLst/>
            </a:prstGeom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66A0D4D2-A204-4341-8090-7FF36D27D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3572974" y="877344"/>
              <a:ext cx="359695" cy="359695"/>
            </a:xfrm>
            <a:prstGeom prst="rect">
              <a:avLst/>
            </a:prstGeom>
          </p:spPr>
        </p:pic>
        <p:cxnSp>
          <p:nvCxnSpPr>
            <p:cNvPr id="72" name="Rechte verbindingslijn met pijl 71">
              <a:extLst>
                <a:ext uri="{FF2B5EF4-FFF2-40B4-BE49-F238E27FC236}">
                  <a16:creationId xmlns:a16="http://schemas.microsoft.com/office/drawing/2014/main" id="{766FD755-C9E3-4F88-A808-31957FDDA81D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13366486" y="919788"/>
              <a:ext cx="1" cy="23924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Rechte verbindingslijn 72">
              <a:extLst>
                <a:ext uri="{FF2B5EF4-FFF2-40B4-BE49-F238E27FC236}">
                  <a16:creationId xmlns:a16="http://schemas.microsoft.com/office/drawing/2014/main" id="{EB314B91-9A94-47D4-8CD1-3C72E2D596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309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EB179B66-5BAA-4DC9-952D-A42F50861C52}"/>
                </a:ext>
              </a:extLst>
            </p:cNvPr>
            <p:cNvSpPr/>
            <p:nvPr userDrawn="1"/>
          </p:nvSpPr>
          <p:spPr>
            <a:xfrm>
              <a:off x="12428961" y="253095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A61A7C25-5C51-40B1-9347-8D3F20FF9935}"/>
                </a:ext>
              </a:extLst>
            </p:cNvPr>
            <p:cNvSpPr/>
            <p:nvPr userDrawn="1"/>
          </p:nvSpPr>
          <p:spPr>
            <a:xfrm>
              <a:off x="12794643" y="258337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4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vak de naam in, van het lid die de bezoeker en/of gast heeft uitgenodigd.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Of: Wanneer het een vervanger is;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‘Vervanger van &lt;naam&gt;’</a:t>
              </a:r>
            </a:p>
          </p:txBody>
        </p:sp>
        <p:cxnSp>
          <p:nvCxnSpPr>
            <p:cNvPr id="116" name="Rechte verbindingslijn 115">
              <a:extLst>
                <a:ext uri="{FF2B5EF4-FFF2-40B4-BE49-F238E27FC236}">
                  <a16:creationId xmlns:a16="http://schemas.microsoft.com/office/drawing/2014/main" id="{414EAD13-A459-4D0D-A2DB-42E567735D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345570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1EB1A9C-82C9-4F8A-8D24-4BE7E40C67B7}"/>
                </a:ext>
              </a:extLst>
            </p:cNvPr>
            <p:cNvSpPr/>
            <p:nvPr userDrawn="1"/>
          </p:nvSpPr>
          <p:spPr>
            <a:xfrm>
              <a:off x="12428961" y="345570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90683576-4702-4A04-AE94-0ECEDC801E5A}"/>
                </a:ext>
              </a:extLst>
            </p:cNvPr>
            <p:cNvSpPr/>
            <p:nvPr userDrawn="1"/>
          </p:nvSpPr>
          <p:spPr>
            <a:xfrm>
              <a:off x="12794643" y="350812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Delete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vervolgens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lege rode vakken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minder dan 10 regels hebt ingevuld.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Dan zijn ze in de presentatie-modus niet zichtbaar.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tekstvakken die leeg blijven, zijn sowieso niet zichtbaar in de presentatie-modus.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19" name="Afbeelding 118">
              <a:extLst>
                <a:ext uri="{FF2B5EF4-FFF2-40B4-BE49-F238E27FC236}">
                  <a16:creationId xmlns:a16="http://schemas.microsoft.com/office/drawing/2014/main" id="{56847025-0E55-43F4-A801-082DB265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794642" y="4283918"/>
              <a:ext cx="359695" cy="359695"/>
            </a:xfrm>
            <a:prstGeom prst="rect">
              <a:avLst/>
            </a:prstGeom>
          </p:spPr>
        </p:pic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2A6FF8F3-C974-4179-BEE3-CFD4D831FFF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52068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64FDEF07-2103-46BB-B32D-E015F099E7A7}"/>
                </a:ext>
              </a:extLst>
            </p:cNvPr>
            <p:cNvSpPr/>
            <p:nvPr userDrawn="1"/>
          </p:nvSpPr>
          <p:spPr>
            <a:xfrm>
              <a:off x="12428962" y="5206852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54597F8E-DC89-4A7F-8B1E-B9EF7EB91439}"/>
                </a:ext>
              </a:extLst>
            </p:cNvPr>
            <p:cNvSpPr/>
            <p:nvPr userDrawn="1"/>
          </p:nvSpPr>
          <p:spPr>
            <a:xfrm>
              <a:off x="12794644" y="5259267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70" name="Afbeelding 69">
              <a:extLst>
                <a:ext uri="{FF2B5EF4-FFF2-40B4-BE49-F238E27FC236}">
                  <a16:creationId xmlns:a16="http://schemas.microsoft.com/office/drawing/2014/main" id="{86E32D18-8413-4565-A7A3-4C9DD8D1D0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5994593"/>
              <a:ext cx="1492539" cy="1726813"/>
            </a:xfrm>
            <a:prstGeom prst="rect">
              <a:avLst/>
            </a:prstGeom>
          </p:spPr>
        </p:pic>
      </p:grpSp>
      <p:grpSp>
        <p:nvGrpSpPr>
          <p:cNvPr id="6" name="INSTRUCTIE KOPIE">
            <a:extLst>
              <a:ext uri="{FF2B5EF4-FFF2-40B4-BE49-F238E27FC236}">
                <a16:creationId xmlns:a16="http://schemas.microsoft.com/office/drawing/2014/main" id="{78878E51-F1FF-4B9B-AA14-EA42EBBED007}"/>
              </a:ext>
            </a:extLst>
          </p:cNvPr>
          <p:cNvGrpSpPr/>
          <p:nvPr userDrawn="1"/>
        </p:nvGrpSpPr>
        <p:grpSpPr>
          <a:xfrm>
            <a:off x="-3426299" y="0"/>
            <a:ext cx="3183677" cy="2418411"/>
            <a:chOff x="-3426299" y="0"/>
            <a:chExt cx="3183677" cy="2418411"/>
          </a:xfrm>
        </p:grpSpPr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DE189DEA-DA24-4640-89CC-2F32BAFD2513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72" name="Rechte verbindingslijn 171">
              <a:extLst>
                <a:ext uri="{FF2B5EF4-FFF2-40B4-BE49-F238E27FC236}">
                  <a16:creationId xmlns:a16="http://schemas.microsoft.com/office/drawing/2014/main" id="{B120CB75-7CC1-405F-ACAA-664EBFCC56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FBC2B41D-5CE2-4FAB-88F3-C1EEE28DA165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hier alle bezoekers en gasten ingevuld hebt, kun je deze slide kopiëren en plakken, </a:t>
              </a: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agendapunt 9 – presentaties bezoekers en gasten.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CB0C2116-51B8-48C1-9BE2-641FAA707522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AFD933B0-7764-4DA0-A490-65518302A701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2" name="Rechte verbindingslijn 181">
              <a:extLst>
                <a:ext uri="{FF2B5EF4-FFF2-40B4-BE49-F238E27FC236}">
                  <a16:creationId xmlns:a16="http://schemas.microsoft.com/office/drawing/2014/main" id="{40600DC9-348C-4971-B7DA-B5EC5D9507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C3055A88-D401-4DB5-A6B8-A3DEC90E5D00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DEZE SLIDE KOPIËREN EN PLAKKEN VOOR PRESENTATIES BEZOEKERS &amp; GASTEN</a:t>
              </a:r>
            </a:p>
          </p:txBody>
        </p:sp>
        <p:pic>
          <p:nvPicPr>
            <p:cNvPr id="185" name="Afbeelding 184">
              <a:extLst>
                <a:ext uri="{FF2B5EF4-FFF2-40B4-BE49-F238E27FC236}">
                  <a16:creationId xmlns:a16="http://schemas.microsoft.com/office/drawing/2014/main" id="{2B331C1F-FC7A-45BD-B157-7546B814FE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60618" y="1878411"/>
              <a:ext cx="540000" cy="540000"/>
            </a:xfrm>
            <a:prstGeom prst="rect">
              <a:avLst/>
            </a:prstGeom>
          </p:spPr>
        </p:pic>
      </p:grpSp>
      <p:sp>
        <p:nvSpPr>
          <p:cNvPr id="127" name="Rechthoek 126">
            <a:extLst>
              <a:ext uri="{FF2B5EF4-FFF2-40B4-BE49-F238E27FC236}">
                <a16:creationId xmlns:a16="http://schemas.microsoft.com/office/drawing/2014/main" id="{7517D821-B70B-43D4-8C3C-132286EE2586}"/>
              </a:ext>
            </a:extLst>
          </p:cNvPr>
          <p:cNvSpPr/>
          <p:nvPr userDrawn="1"/>
        </p:nvSpPr>
        <p:spPr>
          <a:xfrm>
            <a:off x="-2534204" y="2026346"/>
            <a:ext cx="2321477" cy="31804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3. Bezoekers &amp; gastenlijst gebruiken voor presentaties + timer</a:t>
            </a:r>
          </a:p>
        </p:txBody>
      </p:sp>
    </p:spTree>
    <p:extLst>
      <p:ext uri="{BB962C8B-B14F-4D97-AF65-F5344CB8AC3E}">
        <p14:creationId xmlns:p14="http://schemas.microsoft.com/office/powerpoint/2010/main" val="912986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3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9">
            <a:extLst>
              <a:ext uri="{FF2B5EF4-FFF2-40B4-BE49-F238E27FC236}">
                <a16:creationId xmlns:a16="http://schemas.microsoft.com/office/drawing/2014/main" id="{C5E753CB-9066-4E75-84A5-5D4E3927C94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84" name="TextBox 10">
            <a:extLst>
              <a:ext uri="{FF2B5EF4-FFF2-40B4-BE49-F238E27FC236}">
                <a16:creationId xmlns:a16="http://schemas.microsoft.com/office/drawing/2014/main" id="{6C08A445-0047-41AF-8A96-BD78958196B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85" name="TextBox 11">
            <a:extLst>
              <a:ext uri="{FF2B5EF4-FFF2-40B4-BE49-F238E27FC236}">
                <a16:creationId xmlns:a16="http://schemas.microsoft.com/office/drawing/2014/main" id="{013FBB34-5331-4E64-BA0D-F7DD0C3313B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86" name="TextBox 12">
            <a:extLst>
              <a:ext uri="{FF2B5EF4-FFF2-40B4-BE49-F238E27FC236}">
                <a16:creationId xmlns:a16="http://schemas.microsoft.com/office/drawing/2014/main" id="{A79493F7-13A6-4139-B01D-D398281DBD6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87" name="TextBox 13">
            <a:extLst>
              <a:ext uri="{FF2B5EF4-FFF2-40B4-BE49-F238E27FC236}">
                <a16:creationId xmlns:a16="http://schemas.microsoft.com/office/drawing/2014/main" id="{D6C7E3CB-5C73-45E1-96D4-2538647FEB2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88" name="TextBox 14">
            <a:extLst>
              <a:ext uri="{FF2B5EF4-FFF2-40B4-BE49-F238E27FC236}">
                <a16:creationId xmlns:a16="http://schemas.microsoft.com/office/drawing/2014/main" id="{ABF8A031-639A-40F3-AF12-3D63F8DF105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89" name="TextBox 15">
            <a:extLst>
              <a:ext uri="{FF2B5EF4-FFF2-40B4-BE49-F238E27FC236}">
                <a16:creationId xmlns:a16="http://schemas.microsoft.com/office/drawing/2014/main" id="{FCFB1DF4-505C-4A91-9891-5F56A3F5AEB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90" name="TextBox 16">
            <a:extLst>
              <a:ext uri="{FF2B5EF4-FFF2-40B4-BE49-F238E27FC236}">
                <a16:creationId xmlns:a16="http://schemas.microsoft.com/office/drawing/2014/main" id="{C9156F2B-DE25-46B8-B49F-6B38382A99B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1" name="TextBox 17">
            <a:extLst>
              <a:ext uri="{FF2B5EF4-FFF2-40B4-BE49-F238E27FC236}">
                <a16:creationId xmlns:a16="http://schemas.microsoft.com/office/drawing/2014/main" id="{7459A91F-5E5C-4295-A202-83C16B3C5BC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2" name="TextBox 18">
            <a:extLst>
              <a:ext uri="{FF2B5EF4-FFF2-40B4-BE49-F238E27FC236}">
                <a16:creationId xmlns:a16="http://schemas.microsoft.com/office/drawing/2014/main" id="{CE3AD2DE-FDF9-4CDE-879B-D55E5F7CBAF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93" name="TextBox 19">
            <a:extLst>
              <a:ext uri="{FF2B5EF4-FFF2-40B4-BE49-F238E27FC236}">
                <a16:creationId xmlns:a16="http://schemas.microsoft.com/office/drawing/2014/main" id="{6DFFD7DB-ACD2-4E48-B91F-BEBD681B1B5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94" name="TextBox 20">
            <a:extLst>
              <a:ext uri="{FF2B5EF4-FFF2-40B4-BE49-F238E27FC236}">
                <a16:creationId xmlns:a16="http://schemas.microsoft.com/office/drawing/2014/main" id="{C735CA31-4A69-49E2-AB64-B409A1C6DCD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95" name="TextBox 21">
            <a:extLst>
              <a:ext uri="{FF2B5EF4-FFF2-40B4-BE49-F238E27FC236}">
                <a16:creationId xmlns:a16="http://schemas.microsoft.com/office/drawing/2014/main" id="{1BAE0368-5ED2-4F87-AB84-2006B78291E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96" name="TextBox 22">
            <a:extLst>
              <a:ext uri="{FF2B5EF4-FFF2-40B4-BE49-F238E27FC236}">
                <a16:creationId xmlns:a16="http://schemas.microsoft.com/office/drawing/2014/main" id="{E064D16A-57C3-40CC-8078-F97074FDE5B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97" name="TextBox 23">
            <a:extLst>
              <a:ext uri="{FF2B5EF4-FFF2-40B4-BE49-F238E27FC236}">
                <a16:creationId xmlns:a16="http://schemas.microsoft.com/office/drawing/2014/main" id="{AB6C8D28-C622-4BD8-B271-1EA7605A45B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98" name="TextBox 24">
            <a:extLst>
              <a:ext uri="{FF2B5EF4-FFF2-40B4-BE49-F238E27FC236}">
                <a16:creationId xmlns:a16="http://schemas.microsoft.com/office/drawing/2014/main" id="{BB66473B-841E-4671-993F-636F00A6354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99" name="TextBox 25">
            <a:extLst>
              <a:ext uri="{FF2B5EF4-FFF2-40B4-BE49-F238E27FC236}">
                <a16:creationId xmlns:a16="http://schemas.microsoft.com/office/drawing/2014/main" id="{374D5B53-87AE-4676-AF17-CA0B23756FA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00" name="TextBox 26">
            <a:extLst>
              <a:ext uri="{FF2B5EF4-FFF2-40B4-BE49-F238E27FC236}">
                <a16:creationId xmlns:a16="http://schemas.microsoft.com/office/drawing/2014/main" id="{D2E8B169-75A8-409A-A071-08C86406057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01" name="TextBox 27">
            <a:extLst>
              <a:ext uri="{FF2B5EF4-FFF2-40B4-BE49-F238E27FC236}">
                <a16:creationId xmlns:a16="http://schemas.microsoft.com/office/drawing/2014/main" id="{A6F42134-00EC-42B8-904D-16C198B1873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02" name="TextBox 28">
            <a:extLst>
              <a:ext uri="{FF2B5EF4-FFF2-40B4-BE49-F238E27FC236}">
                <a16:creationId xmlns:a16="http://schemas.microsoft.com/office/drawing/2014/main" id="{7D637FA8-A999-40E1-89CC-3920637B945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03" name="TextBox 29">
            <a:extLst>
              <a:ext uri="{FF2B5EF4-FFF2-40B4-BE49-F238E27FC236}">
                <a16:creationId xmlns:a16="http://schemas.microsoft.com/office/drawing/2014/main" id="{33F41CB5-9B37-4A7C-97E5-966B9633516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04" name="TextBox 30">
            <a:extLst>
              <a:ext uri="{FF2B5EF4-FFF2-40B4-BE49-F238E27FC236}">
                <a16:creationId xmlns:a16="http://schemas.microsoft.com/office/drawing/2014/main" id="{5E1A6984-F6ED-44C5-A768-63E634F3ADF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05" name="TextBox 31">
            <a:extLst>
              <a:ext uri="{FF2B5EF4-FFF2-40B4-BE49-F238E27FC236}">
                <a16:creationId xmlns:a16="http://schemas.microsoft.com/office/drawing/2014/main" id="{500F6FBF-84E2-4916-B8CB-82D78F28CE2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06" name="TextBox 32">
            <a:extLst>
              <a:ext uri="{FF2B5EF4-FFF2-40B4-BE49-F238E27FC236}">
                <a16:creationId xmlns:a16="http://schemas.microsoft.com/office/drawing/2014/main" id="{30488B08-0CF1-4F1F-AB0E-40056426E15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07" name="TextBox 33">
            <a:extLst>
              <a:ext uri="{FF2B5EF4-FFF2-40B4-BE49-F238E27FC236}">
                <a16:creationId xmlns:a16="http://schemas.microsoft.com/office/drawing/2014/main" id="{955B630C-7F67-45BA-89ED-6C454E5F8AE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08" name="TextBox 34">
            <a:extLst>
              <a:ext uri="{FF2B5EF4-FFF2-40B4-BE49-F238E27FC236}">
                <a16:creationId xmlns:a16="http://schemas.microsoft.com/office/drawing/2014/main" id="{E9B52658-845A-450F-A668-ABFCA8DE173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09" name="TextBox 35">
            <a:extLst>
              <a:ext uri="{FF2B5EF4-FFF2-40B4-BE49-F238E27FC236}">
                <a16:creationId xmlns:a16="http://schemas.microsoft.com/office/drawing/2014/main" id="{BF7232E0-6DB0-43DC-B340-0F426D03359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10" name="TextBox 36">
            <a:extLst>
              <a:ext uri="{FF2B5EF4-FFF2-40B4-BE49-F238E27FC236}">
                <a16:creationId xmlns:a16="http://schemas.microsoft.com/office/drawing/2014/main" id="{C12B24ED-F56A-4CD3-A18A-2196747B308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11" name="TextBox 37">
            <a:extLst>
              <a:ext uri="{FF2B5EF4-FFF2-40B4-BE49-F238E27FC236}">
                <a16:creationId xmlns:a16="http://schemas.microsoft.com/office/drawing/2014/main" id="{994B9B36-0176-493A-9DFB-8C5EE36C0428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12" name="TextBox 38">
            <a:extLst>
              <a:ext uri="{FF2B5EF4-FFF2-40B4-BE49-F238E27FC236}">
                <a16:creationId xmlns:a16="http://schemas.microsoft.com/office/drawing/2014/main" id="{001FB5AD-CF76-4A45-A9E2-ED28479213D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13" name="TextBox 39">
            <a:extLst>
              <a:ext uri="{FF2B5EF4-FFF2-40B4-BE49-F238E27FC236}">
                <a16:creationId xmlns:a16="http://schemas.microsoft.com/office/drawing/2014/main" id="{7214C0E2-EC50-402A-823F-2DF84A336D8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14" name="TextBox 3">
            <a:extLst>
              <a:ext uri="{FF2B5EF4-FFF2-40B4-BE49-F238E27FC236}">
                <a16:creationId xmlns:a16="http://schemas.microsoft.com/office/drawing/2014/main" id="{60BCAFF7-CBAA-42D2-8E3B-A4E6658B7F22}"/>
              </a:ext>
            </a:extLst>
          </p:cNvPr>
          <p:cNvSpPr txBox="1"/>
          <p:nvPr userDrawn="1"/>
        </p:nvSpPr>
        <p:spPr>
          <a:xfrm>
            <a:off x="10069712" y="5144419"/>
            <a:ext cx="1924263" cy="27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215" name="Tijdelijke aanduiding voor tekst 2">
            <a:extLst>
              <a:ext uri="{FF2B5EF4-FFF2-40B4-BE49-F238E27FC236}">
                <a16:creationId xmlns:a16="http://schemas.microsoft.com/office/drawing/2014/main" id="{41CCD642-B4A8-4F95-BD03-5C2296F31E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2" y="5414419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6" name="Sec">
            <a:extLst>
              <a:ext uri="{FF2B5EF4-FFF2-40B4-BE49-F238E27FC236}">
                <a16:creationId xmlns:a16="http://schemas.microsoft.com/office/drawing/2014/main" id="{CCF17A98-807F-4E85-A778-80A3E41EF3F5}"/>
              </a:ext>
            </a:extLst>
          </p:cNvPr>
          <p:cNvSpPr/>
          <p:nvPr userDrawn="1"/>
        </p:nvSpPr>
        <p:spPr>
          <a:xfrm>
            <a:off x="11351854" y="6389908"/>
            <a:ext cx="64080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217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903C30F0-CC42-4D44-A6FC-A73E61132B70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218" name="Groep 217">
            <a:extLst>
              <a:ext uri="{FF2B5EF4-FFF2-40B4-BE49-F238E27FC236}">
                <a16:creationId xmlns:a16="http://schemas.microsoft.com/office/drawing/2014/main" id="{C589905D-9305-437B-91C7-C9421FC14655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19" name="Vrije vorm: vorm 218">
              <a:extLst>
                <a:ext uri="{FF2B5EF4-FFF2-40B4-BE49-F238E27FC236}">
                  <a16:creationId xmlns:a16="http://schemas.microsoft.com/office/drawing/2014/main" id="{2053AF36-3159-43F2-AABF-B18090376969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0" name="Gelijkbenige driehoek 1">
              <a:extLst>
                <a:ext uri="{FF2B5EF4-FFF2-40B4-BE49-F238E27FC236}">
                  <a16:creationId xmlns:a16="http://schemas.microsoft.com/office/drawing/2014/main" id="{5B529750-914A-431A-ACA3-39A3ADAB96C4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3" name="Groep 222">
            <a:extLst>
              <a:ext uri="{FF2B5EF4-FFF2-40B4-BE49-F238E27FC236}">
                <a16:creationId xmlns:a16="http://schemas.microsoft.com/office/drawing/2014/main" id="{CC20D31C-996F-4BB1-8973-F7BB1D18035A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C0A10D37-DCF5-4968-8F7F-B2BFF63591A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5" name="Gelijkbenige driehoek 1">
              <a:extLst>
                <a:ext uri="{FF2B5EF4-FFF2-40B4-BE49-F238E27FC236}">
                  <a16:creationId xmlns:a16="http://schemas.microsoft.com/office/drawing/2014/main" id="{FEE39124-9FB2-43D8-B97F-B21AE20DD92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1" name="I-ZANDLOPER">
            <a:extLst>
              <a:ext uri="{FF2B5EF4-FFF2-40B4-BE49-F238E27FC236}">
                <a16:creationId xmlns:a16="http://schemas.microsoft.com/office/drawing/2014/main" id="{048C2547-D0D8-471E-AA8C-9BADBC8EC905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317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805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"/>
                </p:tgtEl>
              </p:cMediaNode>
            </p:audio>
          </p:childTnLst>
        </p:cTn>
      </p:par>
    </p:tnLst>
    <p:bldLst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3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3">
            <a:extLst>
              <a:ext uri="{FF2B5EF4-FFF2-40B4-BE49-F238E27FC236}">
                <a16:creationId xmlns:a16="http://schemas.microsoft.com/office/drawing/2014/main" id="{60BCAFF7-CBAA-42D2-8E3B-A4E6658B7F22}"/>
              </a:ext>
            </a:extLst>
          </p:cNvPr>
          <p:cNvSpPr txBox="1"/>
          <p:nvPr userDrawn="1"/>
        </p:nvSpPr>
        <p:spPr>
          <a:xfrm>
            <a:off x="10069712" y="5144419"/>
            <a:ext cx="1924263" cy="27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215" name="Tijdelijke aanduiding voor tekst 2">
            <a:extLst>
              <a:ext uri="{FF2B5EF4-FFF2-40B4-BE49-F238E27FC236}">
                <a16:creationId xmlns:a16="http://schemas.microsoft.com/office/drawing/2014/main" id="{41CCD642-B4A8-4F95-BD03-5C2296F31E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2" y="5414419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217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903C30F0-CC42-4D44-A6FC-A73E61132B70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218" name="Groep 217">
            <a:extLst>
              <a:ext uri="{FF2B5EF4-FFF2-40B4-BE49-F238E27FC236}">
                <a16:creationId xmlns:a16="http://schemas.microsoft.com/office/drawing/2014/main" id="{C589905D-9305-437B-91C7-C9421FC14655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19" name="Vrije vorm: vorm 218">
              <a:extLst>
                <a:ext uri="{FF2B5EF4-FFF2-40B4-BE49-F238E27FC236}">
                  <a16:creationId xmlns:a16="http://schemas.microsoft.com/office/drawing/2014/main" id="{2053AF36-3159-43F2-AABF-B18090376969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0" name="Gelijkbenige driehoek 1">
              <a:extLst>
                <a:ext uri="{FF2B5EF4-FFF2-40B4-BE49-F238E27FC236}">
                  <a16:creationId xmlns:a16="http://schemas.microsoft.com/office/drawing/2014/main" id="{5B529750-914A-431A-ACA3-39A3ADAB96C4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3" name="Groep 222">
            <a:extLst>
              <a:ext uri="{FF2B5EF4-FFF2-40B4-BE49-F238E27FC236}">
                <a16:creationId xmlns:a16="http://schemas.microsoft.com/office/drawing/2014/main" id="{CC20D31C-996F-4BB1-8973-F7BB1D18035A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C0A10D37-DCF5-4968-8F7F-B2BFF63591A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5" name="Gelijkbenige driehoek 1">
              <a:extLst>
                <a:ext uri="{FF2B5EF4-FFF2-40B4-BE49-F238E27FC236}">
                  <a16:creationId xmlns:a16="http://schemas.microsoft.com/office/drawing/2014/main" id="{FEE39124-9FB2-43D8-B97F-B21AE20DD92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1" name="I-ZANDLOPER">
            <a:extLst>
              <a:ext uri="{FF2B5EF4-FFF2-40B4-BE49-F238E27FC236}">
                <a16:creationId xmlns:a16="http://schemas.microsoft.com/office/drawing/2014/main" id="{048C2547-D0D8-471E-AA8C-9BADBC8EC905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F1522A26-C145-4637-8E88-198D6E4DF2B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68" name="TextBox 10">
            <a:extLst>
              <a:ext uri="{FF2B5EF4-FFF2-40B4-BE49-F238E27FC236}">
                <a16:creationId xmlns:a16="http://schemas.microsoft.com/office/drawing/2014/main" id="{7741AE8F-7E23-4F09-9CF1-7C5452132C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69" name="TextBox 11">
            <a:extLst>
              <a:ext uri="{FF2B5EF4-FFF2-40B4-BE49-F238E27FC236}">
                <a16:creationId xmlns:a16="http://schemas.microsoft.com/office/drawing/2014/main" id="{4719710E-398F-44D8-A8C8-20ACE66FD5E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70" name="TextBox 12">
            <a:extLst>
              <a:ext uri="{FF2B5EF4-FFF2-40B4-BE49-F238E27FC236}">
                <a16:creationId xmlns:a16="http://schemas.microsoft.com/office/drawing/2014/main" id="{13A5936E-5472-445A-A3EA-823E5CC50FC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71" name="TextBox 13">
            <a:extLst>
              <a:ext uri="{FF2B5EF4-FFF2-40B4-BE49-F238E27FC236}">
                <a16:creationId xmlns:a16="http://schemas.microsoft.com/office/drawing/2014/main" id="{909647CD-2CA9-474D-9CBC-7F6B29F8BF2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72" name="TextBox 14">
            <a:extLst>
              <a:ext uri="{FF2B5EF4-FFF2-40B4-BE49-F238E27FC236}">
                <a16:creationId xmlns:a16="http://schemas.microsoft.com/office/drawing/2014/main" id="{7726BAD6-4F36-4103-BA7C-17B4765DF0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73" name="TextBox 15">
            <a:extLst>
              <a:ext uri="{FF2B5EF4-FFF2-40B4-BE49-F238E27FC236}">
                <a16:creationId xmlns:a16="http://schemas.microsoft.com/office/drawing/2014/main" id="{E6A71F54-159C-49A3-B8C3-EC03F8C1F79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74" name="TextBox 16">
            <a:extLst>
              <a:ext uri="{FF2B5EF4-FFF2-40B4-BE49-F238E27FC236}">
                <a16:creationId xmlns:a16="http://schemas.microsoft.com/office/drawing/2014/main" id="{03340E9D-D422-4423-9C06-26EDD21631F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75" name="TextBox 17">
            <a:extLst>
              <a:ext uri="{FF2B5EF4-FFF2-40B4-BE49-F238E27FC236}">
                <a16:creationId xmlns:a16="http://schemas.microsoft.com/office/drawing/2014/main" id="{1E5AF270-C943-40E5-B65B-2C6C5CCDD1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76" name="TextBox 18">
            <a:extLst>
              <a:ext uri="{FF2B5EF4-FFF2-40B4-BE49-F238E27FC236}">
                <a16:creationId xmlns:a16="http://schemas.microsoft.com/office/drawing/2014/main" id="{69A49CF5-AB6E-4E79-B714-AB53A443AF9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77" name="TextBox 19">
            <a:extLst>
              <a:ext uri="{FF2B5EF4-FFF2-40B4-BE49-F238E27FC236}">
                <a16:creationId xmlns:a16="http://schemas.microsoft.com/office/drawing/2014/main" id="{A72B4598-0922-433B-B072-5FC47784FD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78" name="TextBox 20">
            <a:extLst>
              <a:ext uri="{FF2B5EF4-FFF2-40B4-BE49-F238E27FC236}">
                <a16:creationId xmlns:a16="http://schemas.microsoft.com/office/drawing/2014/main" id="{660D9489-DB5A-475B-AE46-4F06C0183F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79" name="TextBox 21">
            <a:extLst>
              <a:ext uri="{FF2B5EF4-FFF2-40B4-BE49-F238E27FC236}">
                <a16:creationId xmlns:a16="http://schemas.microsoft.com/office/drawing/2014/main" id="{92C95E43-3F50-4BA0-A8FA-8CB77ACD5B0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80" name="TextBox 22">
            <a:extLst>
              <a:ext uri="{FF2B5EF4-FFF2-40B4-BE49-F238E27FC236}">
                <a16:creationId xmlns:a16="http://schemas.microsoft.com/office/drawing/2014/main" id="{9A638143-C442-4783-B780-6C681E54185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81" name="TextBox 23">
            <a:extLst>
              <a:ext uri="{FF2B5EF4-FFF2-40B4-BE49-F238E27FC236}">
                <a16:creationId xmlns:a16="http://schemas.microsoft.com/office/drawing/2014/main" id="{5C9672A5-12B2-443A-8A54-362ED883BD5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82" name="TextBox 24">
            <a:extLst>
              <a:ext uri="{FF2B5EF4-FFF2-40B4-BE49-F238E27FC236}">
                <a16:creationId xmlns:a16="http://schemas.microsoft.com/office/drawing/2014/main" id="{2923F252-9769-48CD-8E00-BF4D6F0FD7D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83" name="TextBox 25">
            <a:extLst>
              <a:ext uri="{FF2B5EF4-FFF2-40B4-BE49-F238E27FC236}">
                <a16:creationId xmlns:a16="http://schemas.microsoft.com/office/drawing/2014/main" id="{6689444A-595C-4E15-898A-A6D9CD115F8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84" name="TextBox 26">
            <a:extLst>
              <a:ext uri="{FF2B5EF4-FFF2-40B4-BE49-F238E27FC236}">
                <a16:creationId xmlns:a16="http://schemas.microsoft.com/office/drawing/2014/main" id="{F5C38D22-CFD8-4A4F-8318-63A3ABDB48B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85" name="TextBox 27">
            <a:extLst>
              <a:ext uri="{FF2B5EF4-FFF2-40B4-BE49-F238E27FC236}">
                <a16:creationId xmlns:a16="http://schemas.microsoft.com/office/drawing/2014/main" id="{F1295E96-8A4D-433F-97DD-D4EF08BDB76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86" name="TextBox 28">
            <a:extLst>
              <a:ext uri="{FF2B5EF4-FFF2-40B4-BE49-F238E27FC236}">
                <a16:creationId xmlns:a16="http://schemas.microsoft.com/office/drawing/2014/main" id="{2D9B6787-1119-4476-8384-1EBFFB2DA63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87" name="TextBox 29">
            <a:extLst>
              <a:ext uri="{FF2B5EF4-FFF2-40B4-BE49-F238E27FC236}">
                <a16:creationId xmlns:a16="http://schemas.microsoft.com/office/drawing/2014/main" id="{0DE8C7E3-D18C-45EC-9803-1A0A96A432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88" name="TextBox 30">
            <a:extLst>
              <a:ext uri="{FF2B5EF4-FFF2-40B4-BE49-F238E27FC236}">
                <a16:creationId xmlns:a16="http://schemas.microsoft.com/office/drawing/2014/main" id="{3E3700BB-61D5-4FA6-A203-FE912CEAFE1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89" name="TextBox 31">
            <a:extLst>
              <a:ext uri="{FF2B5EF4-FFF2-40B4-BE49-F238E27FC236}">
                <a16:creationId xmlns:a16="http://schemas.microsoft.com/office/drawing/2014/main" id="{8155B936-0B9F-482B-81E4-741DDED86D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90" name="TextBox 32">
            <a:extLst>
              <a:ext uri="{FF2B5EF4-FFF2-40B4-BE49-F238E27FC236}">
                <a16:creationId xmlns:a16="http://schemas.microsoft.com/office/drawing/2014/main" id="{910AF69B-D1FE-47CA-AAAE-5FC467CF21C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91" name="TextBox 33">
            <a:extLst>
              <a:ext uri="{FF2B5EF4-FFF2-40B4-BE49-F238E27FC236}">
                <a16:creationId xmlns:a16="http://schemas.microsoft.com/office/drawing/2014/main" id="{B4E09B75-8181-45F1-8BEA-6268BCDED8D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92" name="TextBox 34">
            <a:extLst>
              <a:ext uri="{FF2B5EF4-FFF2-40B4-BE49-F238E27FC236}">
                <a16:creationId xmlns:a16="http://schemas.microsoft.com/office/drawing/2014/main" id="{563E4E60-B7D5-4344-9E60-A153FD883F1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93" name="TextBox 35">
            <a:extLst>
              <a:ext uri="{FF2B5EF4-FFF2-40B4-BE49-F238E27FC236}">
                <a16:creationId xmlns:a16="http://schemas.microsoft.com/office/drawing/2014/main" id="{FF9178A8-C8FD-409F-B722-430EB426037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9F888B40-03C5-4B0E-A4FF-CDD6A6E4A06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95" name="TextBox 37">
            <a:extLst>
              <a:ext uri="{FF2B5EF4-FFF2-40B4-BE49-F238E27FC236}">
                <a16:creationId xmlns:a16="http://schemas.microsoft.com/office/drawing/2014/main" id="{5D6C40A1-5457-412A-82A0-776A4FD06B6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96" name="TextBox 38">
            <a:extLst>
              <a:ext uri="{FF2B5EF4-FFF2-40B4-BE49-F238E27FC236}">
                <a16:creationId xmlns:a16="http://schemas.microsoft.com/office/drawing/2014/main" id="{05FDB4ED-157B-4573-B469-8314E43FCAB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97" name="TextBox 39">
            <a:extLst>
              <a:ext uri="{FF2B5EF4-FFF2-40B4-BE49-F238E27FC236}">
                <a16:creationId xmlns:a16="http://schemas.microsoft.com/office/drawing/2014/main" id="{A35DD3BF-D78C-485D-82D4-33AB6092855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98" name="TextBox 40">
            <a:extLst>
              <a:ext uri="{FF2B5EF4-FFF2-40B4-BE49-F238E27FC236}">
                <a16:creationId xmlns:a16="http://schemas.microsoft.com/office/drawing/2014/main" id="{F62310BF-C5AD-4232-8A22-EC1465DEAD3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99" name="TextBox 41">
            <a:extLst>
              <a:ext uri="{FF2B5EF4-FFF2-40B4-BE49-F238E27FC236}">
                <a16:creationId xmlns:a16="http://schemas.microsoft.com/office/drawing/2014/main" id="{E04C762E-81F7-42A9-9124-72CBC874439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00" name="TextBox 42">
            <a:extLst>
              <a:ext uri="{FF2B5EF4-FFF2-40B4-BE49-F238E27FC236}">
                <a16:creationId xmlns:a16="http://schemas.microsoft.com/office/drawing/2014/main" id="{A12445A9-0505-4675-A041-528809F2F16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01" name="TextBox 43">
            <a:extLst>
              <a:ext uri="{FF2B5EF4-FFF2-40B4-BE49-F238E27FC236}">
                <a16:creationId xmlns:a16="http://schemas.microsoft.com/office/drawing/2014/main" id="{BAF704DE-4D67-4F96-83FB-F8884A3FDD5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02" name="TextBox 44">
            <a:extLst>
              <a:ext uri="{FF2B5EF4-FFF2-40B4-BE49-F238E27FC236}">
                <a16:creationId xmlns:a16="http://schemas.microsoft.com/office/drawing/2014/main" id="{B75CCCFA-C126-4D51-9A1A-04C598031B6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03" name="Sec">
            <a:extLst>
              <a:ext uri="{FF2B5EF4-FFF2-40B4-BE49-F238E27FC236}">
                <a16:creationId xmlns:a16="http://schemas.microsoft.com/office/drawing/2014/main" id="{30400951-AD1D-4660-9D0B-3EBE20898CC1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02349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5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805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"/>
                </p:tgtEl>
              </p:cMediaNode>
            </p:audio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4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3">
            <a:extLst>
              <a:ext uri="{FF2B5EF4-FFF2-40B4-BE49-F238E27FC236}">
                <a16:creationId xmlns:a16="http://schemas.microsoft.com/office/drawing/2014/main" id="{60BCAFF7-CBAA-42D2-8E3B-A4E6658B7F22}"/>
              </a:ext>
            </a:extLst>
          </p:cNvPr>
          <p:cNvSpPr txBox="1"/>
          <p:nvPr userDrawn="1"/>
        </p:nvSpPr>
        <p:spPr>
          <a:xfrm>
            <a:off x="10069712" y="5144419"/>
            <a:ext cx="1924263" cy="27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215" name="Tijdelijke aanduiding voor tekst 2">
            <a:extLst>
              <a:ext uri="{FF2B5EF4-FFF2-40B4-BE49-F238E27FC236}">
                <a16:creationId xmlns:a16="http://schemas.microsoft.com/office/drawing/2014/main" id="{41CCD642-B4A8-4F95-BD03-5C2296F31E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2" y="5414419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217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903C30F0-CC42-4D44-A6FC-A73E61132B70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218" name="Groep 217">
            <a:extLst>
              <a:ext uri="{FF2B5EF4-FFF2-40B4-BE49-F238E27FC236}">
                <a16:creationId xmlns:a16="http://schemas.microsoft.com/office/drawing/2014/main" id="{C589905D-9305-437B-91C7-C9421FC14655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19" name="Vrije vorm: vorm 218">
              <a:extLst>
                <a:ext uri="{FF2B5EF4-FFF2-40B4-BE49-F238E27FC236}">
                  <a16:creationId xmlns:a16="http://schemas.microsoft.com/office/drawing/2014/main" id="{2053AF36-3159-43F2-AABF-B18090376969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0" name="Gelijkbenige driehoek 1">
              <a:extLst>
                <a:ext uri="{FF2B5EF4-FFF2-40B4-BE49-F238E27FC236}">
                  <a16:creationId xmlns:a16="http://schemas.microsoft.com/office/drawing/2014/main" id="{5B529750-914A-431A-ACA3-39A3ADAB96C4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23" name="Groep 222">
            <a:extLst>
              <a:ext uri="{FF2B5EF4-FFF2-40B4-BE49-F238E27FC236}">
                <a16:creationId xmlns:a16="http://schemas.microsoft.com/office/drawing/2014/main" id="{CC20D31C-996F-4BB1-8973-F7BB1D18035A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24" name="Vrije vorm: vorm 223">
              <a:extLst>
                <a:ext uri="{FF2B5EF4-FFF2-40B4-BE49-F238E27FC236}">
                  <a16:creationId xmlns:a16="http://schemas.microsoft.com/office/drawing/2014/main" id="{C0A10D37-DCF5-4968-8F7F-B2BFF63591A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25" name="Gelijkbenige driehoek 1">
              <a:extLst>
                <a:ext uri="{FF2B5EF4-FFF2-40B4-BE49-F238E27FC236}">
                  <a16:creationId xmlns:a16="http://schemas.microsoft.com/office/drawing/2014/main" id="{FEE39124-9FB2-43D8-B97F-B21AE20DD92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1" name="I-ZANDLOPER">
            <a:extLst>
              <a:ext uri="{FF2B5EF4-FFF2-40B4-BE49-F238E27FC236}">
                <a16:creationId xmlns:a16="http://schemas.microsoft.com/office/drawing/2014/main" id="{048C2547-D0D8-471E-AA8C-9BADBC8EC905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66" name="TextBox 9">
            <a:extLst>
              <a:ext uri="{FF2B5EF4-FFF2-40B4-BE49-F238E27FC236}">
                <a16:creationId xmlns:a16="http://schemas.microsoft.com/office/drawing/2014/main" id="{5CE1DA60-CC95-46C5-A8DA-28DB3A1729C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67" name="TextBox 10">
            <a:extLst>
              <a:ext uri="{FF2B5EF4-FFF2-40B4-BE49-F238E27FC236}">
                <a16:creationId xmlns:a16="http://schemas.microsoft.com/office/drawing/2014/main" id="{7F6586D0-FD10-4537-887A-0DB0738CCD5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68" name="TextBox 11">
            <a:extLst>
              <a:ext uri="{FF2B5EF4-FFF2-40B4-BE49-F238E27FC236}">
                <a16:creationId xmlns:a16="http://schemas.microsoft.com/office/drawing/2014/main" id="{A0D16749-39C5-4C11-BC8A-A57F11F1143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69" name="TextBox 12">
            <a:extLst>
              <a:ext uri="{FF2B5EF4-FFF2-40B4-BE49-F238E27FC236}">
                <a16:creationId xmlns:a16="http://schemas.microsoft.com/office/drawing/2014/main" id="{E8A9EC91-8EA9-4A97-AC8E-EC2C56B771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70" name="TextBox 13">
            <a:extLst>
              <a:ext uri="{FF2B5EF4-FFF2-40B4-BE49-F238E27FC236}">
                <a16:creationId xmlns:a16="http://schemas.microsoft.com/office/drawing/2014/main" id="{9AF2872D-FA76-40C1-93A5-7C7FEDF1674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71" name="TextBox 14">
            <a:extLst>
              <a:ext uri="{FF2B5EF4-FFF2-40B4-BE49-F238E27FC236}">
                <a16:creationId xmlns:a16="http://schemas.microsoft.com/office/drawing/2014/main" id="{93BB0EB0-6CA3-4E84-813A-E60209F7091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72" name="TextBox 15">
            <a:extLst>
              <a:ext uri="{FF2B5EF4-FFF2-40B4-BE49-F238E27FC236}">
                <a16:creationId xmlns:a16="http://schemas.microsoft.com/office/drawing/2014/main" id="{2B068B06-9825-4877-A24E-797CD20E99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73" name="TextBox 16">
            <a:extLst>
              <a:ext uri="{FF2B5EF4-FFF2-40B4-BE49-F238E27FC236}">
                <a16:creationId xmlns:a16="http://schemas.microsoft.com/office/drawing/2014/main" id="{10FCD1AD-D489-4F7C-8B4E-5952D5E22F3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74" name="TextBox 17">
            <a:extLst>
              <a:ext uri="{FF2B5EF4-FFF2-40B4-BE49-F238E27FC236}">
                <a16:creationId xmlns:a16="http://schemas.microsoft.com/office/drawing/2014/main" id="{3B593B82-20C2-49B4-B4C6-AD56B9F3F08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75" name="TextBox 18">
            <a:extLst>
              <a:ext uri="{FF2B5EF4-FFF2-40B4-BE49-F238E27FC236}">
                <a16:creationId xmlns:a16="http://schemas.microsoft.com/office/drawing/2014/main" id="{ADAA89D1-4964-47E9-A2EC-D2786350999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76" name="TextBox 19">
            <a:extLst>
              <a:ext uri="{FF2B5EF4-FFF2-40B4-BE49-F238E27FC236}">
                <a16:creationId xmlns:a16="http://schemas.microsoft.com/office/drawing/2014/main" id="{351D4747-253B-456B-944F-E7316D0F944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77" name="TextBox 20">
            <a:extLst>
              <a:ext uri="{FF2B5EF4-FFF2-40B4-BE49-F238E27FC236}">
                <a16:creationId xmlns:a16="http://schemas.microsoft.com/office/drawing/2014/main" id="{0683A2C6-B242-4833-B359-4C927035303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78" name="TextBox 21">
            <a:extLst>
              <a:ext uri="{FF2B5EF4-FFF2-40B4-BE49-F238E27FC236}">
                <a16:creationId xmlns:a16="http://schemas.microsoft.com/office/drawing/2014/main" id="{B75940B7-6AC1-42F6-9E46-C85BA2C7FB4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79" name="TextBox 22">
            <a:extLst>
              <a:ext uri="{FF2B5EF4-FFF2-40B4-BE49-F238E27FC236}">
                <a16:creationId xmlns:a16="http://schemas.microsoft.com/office/drawing/2014/main" id="{AC88E208-6BBF-4958-8028-33F6109F34D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80" name="TextBox 23">
            <a:extLst>
              <a:ext uri="{FF2B5EF4-FFF2-40B4-BE49-F238E27FC236}">
                <a16:creationId xmlns:a16="http://schemas.microsoft.com/office/drawing/2014/main" id="{05DE782F-8D64-4865-96BE-E08F6719D2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81" name="TextBox 24">
            <a:extLst>
              <a:ext uri="{FF2B5EF4-FFF2-40B4-BE49-F238E27FC236}">
                <a16:creationId xmlns:a16="http://schemas.microsoft.com/office/drawing/2014/main" id="{5C4D7EE5-F1D7-4B35-AE60-7F2B087F69D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82" name="TextBox 25">
            <a:extLst>
              <a:ext uri="{FF2B5EF4-FFF2-40B4-BE49-F238E27FC236}">
                <a16:creationId xmlns:a16="http://schemas.microsoft.com/office/drawing/2014/main" id="{B16DBFF8-ED96-4540-9814-3BD79E224B7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83" name="TextBox 26">
            <a:extLst>
              <a:ext uri="{FF2B5EF4-FFF2-40B4-BE49-F238E27FC236}">
                <a16:creationId xmlns:a16="http://schemas.microsoft.com/office/drawing/2014/main" id="{DBB82B8D-333C-4684-AB0D-C01EDF13AE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84" name="TextBox 27">
            <a:extLst>
              <a:ext uri="{FF2B5EF4-FFF2-40B4-BE49-F238E27FC236}">
                <a16:creationId xmlns:a16="http://schemas.microsoft.com/office/drawing/2014/main" id="{B4EA650D-68F2-49FF-8312-5BF29E01460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85" name="TextBox 28">
            <a:extLst>
              <a:ext uri="{FF2B5EF4-FFF2-40B4-BE49-F238E27FC236}">
                <a16:creationId xmlns:a16="http://schemas.microsoft.com/office/drawing/2014/main" id="{7CB9A4B0-5B49-4354-B278-C1BC35CF3F8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86" name="TextBox 29">
            <a:extLst>
              <a:ext uri="{FF2B5EF4-FFF2-40B4-BE49-F238E27FC236}">
                <a16:creationId xmlns:a16="http://schemas.microsoft.com/office/drawing/2014/main" id="{8B64BFE5-316D-4A50-8919-08E6506BAE7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87" name="TextBox 30">
            <a:extLst>
              <a:ext uri="{FF2B5EF4-FFF2-40B4-BE49-F238E27FC236}">
                <a16:creationId xmlns:a16="http://schemas.microsoft.com/office/drawing/2014/main" id="{0A4FD047-071D-4442-B950-2A3FCE09DA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88" name="TextBox 31">
            <a:extLst>
              <a:ext uri="{FF2B5EF4-FFF2-40B4-BE49-F238E27FC236}">
                <a16:creationId xmlns:a16="http://schemas.microsoft.com/office/drawing/2014/main" id="{36837250-965C-460C-9328-C4A9673157F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89" name="TextBox 32">
            <a:extLst>
              <a:ext uri="{FF2B5EF4-FFF2-40B4-BE49-F238E27FC236}">
                <a16:creationId xmlns:a16="http://schemas.microsoft.com/office/drawing/2014/main" id="{356E29D9-0CDD-4867-807B-F77F4053580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90" name="TextBox 33">
            <a:extLst>
              <a:ext uri="{FF2B5EF4-FFF2-40B4-BE49-F238E27FC236}">
                <a16:creationId xmlns:a16="http://schemas.microsoft.com/office/drawing/2014/main" id="{74C657FB-9B43-417F-8959-240462A2FC8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91" name="TextBox 34">
            <a:extLst>
              <a:ext uri="{FF2B5EF4-FFF2-40B4-BE49-F238E27FC236}">
                <a16:creationId xmlns:a16="http://schemas.microsoft.com/office/drawing/2014/main" id="{74A528AA-9298-4BF6-8334-AF09AC9600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92" name="TextBox 35">
            <a:extLst>
              <a:ext uri="{FF2B5EF4-FFF2-40B4-BE49-F238E27FC236}">
                <a16:creationId xmlns:a16="http://schemas.microsoft.com/office/drawing/2014/main" id="{CED7A4AF-5279-4CCE-BA08-ED3E731CAA0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93" name="TextBox 36">
            <a:extLst>
              <a:ext uri="{FF2B5EF4-FFF2-40B4-BE49-F238E27FC236}">
                <a16:creationId xmlns:a16="http://schemas.microsoft.com/office/drawing/2014/main" id="{BCD53A3E-B2F6-41C7-9D9A-6CF4E0AE7EC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94" name="TextBox 37">
            <a:extLst>
              <a:ext uri="{FF2B5EF4-FFF2-40B4-BE49-F238E27FC236}">
                <a16:creationId xmlns:a16="http://schemas.microsoft.com/office/drawing/2014/main" id="{ED2DDB96-1A49-4418-8955-A70A8B8CEA2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95" name="TextBox 38">
            <a:extLst>
              <a:ext uri="{FF2B5EF4-FFF2-40B4-BE49-F238E27FC236}">
                <a16:creationId xmlns:a16="http://schemas.microsoft.com/office/drawing/2014/main" id="{6E6F2245-F7CF-49DE-920F-F5A9A78A89C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96" name="TextBox 39">
            <a:extLst>
              <a:ext uri="{FF2B5EF4-FFF2-40B4-BE49-F238E27FC236}">
                <a16:creationId xmlns:a16="http://schemas.microsoft.com/office/drawing/2014/main" id="{FA50AB89-2B64-4545-969B-432A04D904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97" name="TextBox 40">
            <a:extLst>
              <a:ext uri="{FF2B5EF4-FFF2-40B4-BE49-F238E27FC236}">
                <a16:creationId xmlns:a16="http://schemas.microsoft.com/office/drawing/2014/main" id="{07779740-D5CD-41C7-A4BC-D9D1FD1C23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98" name="TextBox 41">
            <a:extLst>
              <a:ext uri="{FF2B5EF4-FFF2-40B4-BE49-F238E27FC236}">
                <a16:creationId xmlns:a16="http://schemas.microsoft.com/office/drawing/2014/main" id="{731A1447-BA64-4637-93EA-A10FF0F3E8E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99" name="TextBox 42">
            <a:extLst>
              <a:ext uri="{FF2B5EF4-FFF2-40B4-BE49-F238E27FC236}">
                <a16:creationId xmlns:a16="http://schemas.microsoft.com/office/drawing/2014/main" id="{6286FDC4-0E61-4525-A503-CA834FC909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00" name="TextBox 43">
            <a:extLst>
              <a:ext uri="{FF2B5EF4-FFF2-40B4-BE49-F238E27FC236}">
                <a16:creationId xmlns:a16="http://schemas.microsoft.com/office/drawing/2014/main" id="{6CC9185F-26E8-4781-BA09-845EE08AA0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01" name="TextBox 44">
            <a:extLst>
              <a:ext uri="{FF2B5EF4-FFF2-40B4-BE49-F238E27FC236}">
                <a16:creationId xmlns:a16="http://schemas.microsoft.com/office/drawing/2014/main" id="{C7535EFD-DD47-4999-817C-FA67D2DEE0F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02" name="TextBox 45">
            <a:extLst>
              <a:ext uri="{FF2B5EF4-FFF2-40B4-BE49-F238E27FC236}">
                <a16:creationId xmlns:a16="http://schemas.microsoft.com/office/drawing/2014/main" id="{0FEF873A-87A9-4016-8502-37E07AA6DE6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03" name="TextBox 46">
            <a:extLst>
              <a:ext uri="{FF2B5EF4-FFF2-40B4-BE49-F238E27FC236}">
                <a16:creationId xmlns:a16="http://schemas.microsoft.com/office/drawing/2014/main" id="{25F9E90E-1359-41CE-B909-4DFAB9A00A7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04" name="TextBox 47">
            <a:extLst>
              <a:ext uri="{FF2B5EF4-FFF2-40B4-BE49-F238E27FC236}">
                <a16:creationId xmlns:a16="http://schemas.microsoft.com/office/drawing/2014/main" id="{D5872869-8DF3-4E31-923D-049A2800112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05" name="TextBox 48">
            <a:extLst>
              <a:ext uri="{FF2B5EF4-FFF2-40B4-BE49-F238E27FC236}">
                <a16:creationId xmlns:a16="http://schemas.microsoft.com/office/drawing/2014/main" id="{62B66439-85E5-4F8A-97AD-09C993059EF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06" name="TextBox 49">
            <a:extLst>
              <a:ext uri="{FF2B5EF4-FFF2-40B4-BE49-F238E27FC236}">
                <a16:creationId xmlns:a16="http://schemas.microsoft.com/office/drawing/2014/main" id="{307E28E1-CEDC-4BB3-8B5B-3BD89D18F6A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03" name="Sec">
            <a:extLst>
              <a:ext uri="{FF2B5EF4-FFF2-40B4-BE49-F238E27FC236}">
                <a16:creationId xmlns:a16="http://schemas.microsoft.com/office/drawing/2014/main" id="{30400951-AD1D-4660-9D0B-3EBE20898CC1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1902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0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805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7"/>
                </p:tgtEl>
              </p:cMediaNode>
            </p:audio>
          </p:childTnLst>
        </p:cTn>
      </p:par>
    </p:tnLst>
    <p:bldLst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4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I - ZAND ONDER">
            <a:extLst>
              <a:ext uri="{FF2B5EF4-FFF2-40B4-BE49-F238E27FC236}">
                <a16:creationId xmlns:a16="http://schemas.microsoft.com/office/drawing/2014/main" id="{DA59CCC3-B263-4503-BAF9-75BE5F15835D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29317193-8B86-4045-BFBC-03D9BBFA90F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9" name="Gelijkbenige driehoek 1">
              <a:extLst>
                <a:ext uri="{FF2B5EF4-FFF2-40B4-BE49-F238E27FC236}">
                  <a16:creationId xmlns:a16="http://schemas.microsoft.com/office/drawing/2014/main" id="{B19C27D0-B7D9-4AE2-9A79-FD682C38928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I - ZAND BOVEN">
            <a:extLst>
              <a:ext uri="{FF2B5EF4-FFF2-40B4-BE49-F238E27FC236}">
                <a16:creationId xmlns:a16="http://schemas.microsoft.com/office/drawing/2014/main" id="{3D3494A1-7CF0-47A8-8C49-C3DB8C2D71BE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71155DF-5D64-4E71-B55E-36706C54F50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2" name="Gelijkbenige driehoek 1">
              <a:extLst>
                <a:ext uri="{FF2B5EF4-FFF2-40B4-BE49-F238E27FC236}">
                  <a16:creationId xmlns:a16="http://schemas.microsoft.com/office/drawing/2014/main" id="{7ED497C2-DAD2-421C-B775-8FB1E20A173B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T - VOLGENDE">
            <a:extLst>
              <a:ext uri="{FF2B5EF4-FFF2-40B4-BE49-F238E27FC236}">
                <a16:creationId xmlns:a16="http://schemas.microsoft.com/office/drawing/2014/main" id="{3EAE5D41-7F12-427E-97F6-C824212D5B1A}"/>
              </a:ext>
            </a:extLst>
          </p:cNvPr>
          <p:cNvSpPr txBox="1"/>
          <p:nvPr userDrawn="1"/>
        </p:nvSpPr>
        <p:spPr>
          <a:xfrm>
            <a:off x="10069713" y="5153314"/>
            <a:ext cx="1924263" cy="270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13FA5EC7-0E9B-4148-9500-20B18CEE9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3" y="5423895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02" name="TextBox 9">
            <a:extLst>
              <a:ext uri="{FF2B5EF4-FFF2-40B4-BE49-F238E27FC236}">
                <a16:creationId xmlns:a16="http://schemas.microsoft.com/office/drawing/2014/main" id="{52C14150-8B3F-40B5-A127-F5863E620AF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03" name="TextBox 10">
            <a:extLst>
              <a:ext uri="{FF2B5EF4-FFF2-40B4-BE49-F238E27FC236}">
                <a16:creationId xmlns:a16="http://schemas.microsoft.com/office/drawing/2014/main" id="{686D018A-94A6-49DC-9965-D49362493C6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04" name="TextBox 11">
            <a:extLst>
              <a:ext uri="{FF2B5EF4-FFF2-40B4-BE49-F238E27FC236}">
                <a16:creationId xmlns:a16="http://schemas.microsoft.com/office/drawing/2014/main" id="{C59CFEAD-A02A-4D94-9E8C-A43D0020153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05" name="TextBox 12">
            <a:extLst>
              <a:ext uri="{FF2B5EF4-FFF2-40B4-BE49-F238E27FC236}">
                <a16:creationId xmlns:a16="http://schemas.microsoft.com/office/drawing/2014/main" id="{A67A981D-1013-4B24-8785-CF4D8E60D63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06" name="TextBox 13">
            <a:extLst>
              <a:ext uri="{FF2B5EF4-FFF2-40B4-BE49-F238E27FC236}">
                <a16:creationId xmlns:a16="http://schemas.microsoft.com/office/drawing/2014/main" id="{24D80F4A-0CE7-4958-8445-3B6733D111C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07" name="TextBox 14">
            <a:extLst>
              <a:ext uri="{FF2B5EF4-FFF2-40B4-BE49-F238E27FC236}">
                <a16:creationId xmlns:a16="http://schemas.microsoft.com/office/drawing/2014/main" id="{42DE66A8-3184-4BDD-ACAC-5DE1DD94A89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08" name="TextBox 15">
            <a:extLst>
              <a:ext uri="{FF2B5EF4-FFF2-40B4-BE49-F238E27FC236}">
                <a16:creationId xmlns:a16="http://schemas.microsoft.com/office/drawing/2014/main" id="{3207646F-4BD6-4DE5-995A-7DB45CD111E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09" name="TextBox 16">
            <a:extLst>
              <a:ext uri="{FF2B5EF4-FFF2-40B4-BE49-F238E27FC236}">
                <a16:creationId xmlns:a16="http://schemas.microsoft.com/office/drawing/2014/main" id="{449556BD-C572-474F-804D-8D207E1CE29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10" name="TextBox 17">
            <a:extLst>
              <a:ext uri="{FF2B5EF4-FFF2-40B4-BE49-F238E27FC236}">
                <a16:creationId xmlns:a16="http://schemas.microsoft.com/office/drawing/2014/main" id="{8742323A-F3DA-42EA-B0BD-F99B1ED1BC5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11" name="TextBox 18">
            <a:extLst>
              <a:ext uri="{FF2B5EF4-FFF2-40B4-BE49-F238E27FC236}">
                <a16:creationId xmlns:a16="http://schemas.microsoft.com/office/drawing/2014/main" id="{E025300C-E55C-408D-9C43-58DB0A6CB41A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12" name="TextBox 19">
            <a:extLst>
              <a:ext uri="{FF2B5EF4-FFF2-40B4-BE49-F238E27FC236}">
                <a16:creationId xmlns:a16="http://schemas.microsoft.com/office/drawing/2014/main" id="{6444066A-D62D-42E5-B635-66FE52A14D8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13" name="TextBox 20">
            <a:extLst>
              <a:ext uri="{FF2B5EF4-FFF2-40B4-BE49-F238E27FC236}">
                <a16:creationId xmlns:a16="http://schemas.microsoft.com/office/drawing/2014/main" id="{976C7788-9095-4986-A955-8848A14C664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14" name="TextBox 21">
            <a:extLst>
              <a:ext uri="{FF2B5EF4-FFF2-40B4-BE49-F238E27FC236}">
                <a16:creationId xmlns:a16="http://schemas.microsoft.com/office/drawing/2014/main" id="{C7FC1F52-CD1F-4A7B-89D0-0493BDC2DA5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15" name="TextBox 22">
            <a:extLst>
              <a:ext uri="{FF2B5EF4-FFF2-40B4-BE49-F238E27FC236}">
                <a16:creationId xmlns:a16="http://schemas.microsoft.com/office/drawing/2014/main" id="{479500F7-C981-4AE3-97B0-798E665082E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16" name="TextBox 23">
            <a:extLst>
              <a:ext uri="{FF2B5EF4-FFF2-40B4-BE49-F238E27FC236}">
                <a16:creationId xmlns:a16="http://schemas.microsoft.com/office/drawing/2014/main" id="{95EEAF0D-3876-4622-B326-8A5436BC204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17" name="TextBox 24">
            <a:extLst>
              <a:ext uri="{FF2B5EF4-FFF2-40B4-BE49-F238E27FC236}">
                <a16:creationId xmlns:a16="http://schemas.microsoft.com/office/drawing/2014/main" id="{DF1FC3EF-ED07-4130-95AF-428BD4B4003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18" name="TextBox 25">
            <a:extLst>
              <a:ext uri="{FF2B5EF4-FFF2-40B4-BE49-F238E27FC236}">
                <a16:creationId xmlns:a16="http://schemas.microsoft.com/office/drawing/2014/main" id="{4FE7FA11-A7B2-4AFA-AB3B-D5BB8B695FF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19" name="TextBox 26">
            <a:extLst>
              <a:ext uri="{FF2B5EF4-FFF2-40B4-BE49-F238E27FC236}">
                <a16:creationId xmlns:a16="http://schemas.microsoft.com/office/drawing/2014/main" id="{6CCEB9D3-F9A6-479F-A418-C0A2B6397EC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20" name="TextBox 27">
            <a:extLst>
              <a:ext uri="{FF2B5EF4-FFF2-40B4-BE49-F238E27FC236}">
                <a16:creationId xmlns:a16="http://schemas.microsoft.com/office/drawing/2014/main" id="{213D6CE5-4CAD-44E4-B979-434287EEF6E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21" name="TextBox 28">
            <a:extLst>
              <a:ext uri="{FF2B5EF4-FFF2-40B4-BE49-F238E27FC236}">
                <a16:creationId xmlns:a16="http://schemas.microsoft.com/office/drawing/2014/main" id="{32AD8F9E-84C0-415B-A54F-D800651A52A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22" name="TextBox 29">
            <a:extLst>
              <a:ext uri="{FF2B5EF4-FFF2-40B4-BE49-F238E27FC236}">
                <a16:creationId xmlns:a16="http://schemas.microsoft.com/office/drawing/2014/main" id="{5B81C347-DA2D-4E6D-81F2-6D4D73C5C86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23" name="TextBox 30">
            <a:extLst>
              <a:ext uri="{FF2B5EF4-FFF2-40B4-BE49-F238E27FC236}">
                <a16:creationId xmlns:a16="http://schemas.microsoft.com/office/drawing/2014/main" id="{4A07332B-8846-4F00-842E-386D6318A2B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24" name="TextBox 31">
            <a:extLst>
              <a:ext uri="{FF2B5EF4-FFF2-40B4-BE49-F238E27FC236}">
                <a16:creationId xmlns:a16="http://schemas.microsoft.com/office/drawing/2014/main" id="{3E08C4A5-0E68-425F-AC89-AA79B622352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25" name="TextBox 32">
            <a:extLst>
              <a:ext uri="{FF2B5EF4-FFF2-40B4-BE49-F238E27FC236}">
                <a16:creationId xmlns:a16="http://schemas.microsoft.com/office/drawing/2014/main" id="{CE0309B1-DECD-45BF-9A88-5C96E37E075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26" name="TextBox 33">
            <a:extLst>
              <a:ext uri="{FF2B5EF4-FFF2-40B4-BE49-F238E27FC236}">
                <a16:creationId xmlns:a16="http://schemas.microsoft.com/office/drawing/2014/main" id="{7BACF260-13F0-4119-AACE-10EAF08F17E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27" name="TextBox 34">
            <a:extLst>
              <a:ext uri="{FF2B5EF4-FFF2-40B4-BE49-F238E27FC236}">
                <a16:creationId xmlns:a16="http://schemas.microsoft.com/office/drawing/2014/main" id="{31B2B2CC-6CA8-4316-A43A-D57A4D2E23C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28" name="TextBox 35">
            <a:extLst>
              <a:ext uri="{FF2B5EF4-FFF2-40B4-BE49-F238E27FC236}">
                <a16:creationId xmlns:a16="http://schemas.microsoft.com/office/drawing/2014/main" id="{CFDCC405-8925-4F64-9A75-A13EB338C38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29" name="TextBox 36">
            <a:extLst>
              <a:ext uri="{FF2B5EF4-FFF2-40B4-BE49-F238E27FC236}">
                <a16:creationId xmlns:a16="http://schemas.microsoft.com/office/drawing/2014/main" id="{D05A3707-1233-4734-AEAA-13AC3CBF867A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30" name="TextBox 37">
            <a:extLst>
              <a:ext uri="{FF2B5EF4-FFF2-40B4-BE49-F238E27FC236}">
                <a16:creationId xmlns:a16="http://schemas.microsoft.com/office/drawing/2014/main" id="{B143AE5A-A9F1-46BC-9244-2B900899174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31" name="TextBox 38">
            <a:extLst>
              <a:ext uri="{FF2B5EF4-FFF2-40B4-BE49-F238E27FC236}">
                <a16:creationId xmlns:a16="http://schemas.microsoft.com/office/drawing/2014/main" id="{0A8B482F-A540-4B82-88B3-E5881B7E8F9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32" name="TextBox 39">
            <a:extLst>
              <a:ext uri="{FF2B5EF4-FFF2-40B4-BE49-F238E27FC236}">
                <a16:creationId xmlns:a16="http://schemas.microsoft.com/office/drawing/2014/main" id="{79344ABB-35E5-432F-9029-5D6B328B4E5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33" name="TextBox 40">
            <a:extLst>
              <a:ext uri="{FF2B5EF4-FFF2-40B4-BE49-F238E27FC236}">
                <a16:creationId xmlns:a16="http://schemas.microsoft.com/office/drawing/2014/main" id="{638BB028-4321-414F-8D4E-A12CCF76297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34" name="TextBox 41">
            <a:extLst>
              <a:ext uri="{FF2B5EF4-FFF2-40B4-BE49-F238E27FC236}">
                <a16:creationId xmlns:a16="http://schemas.microsoft.com/office/drawing/2014/main" id="{6EFEC92B-E174-4F82-BDC7-118CCCB99B1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35" name="TextBox 42">
            <a:extLst>
              <a:ext uri="{FF2B5EF4-FFF2-40B4-BE49-F238E27FC236}">
                <a16:creationId xmlns:a16="http://schemas.microsoft.com/office/drawing/2014/main" id="{DEAC06FE-62C5-4B84-A077-3E1726DC1F3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36" name="TextBox 43">
            <a:extLst>
              <a:ext uri="{FF2B5EF4-FFF2-40B4-BE49-F238E27FC236}">
                <a16:creationId xmlns:a16="http://schemas.microsoft.com/office/drawing/2014/main" id="{2DEDFBD0-0FD8-4DA8-9F6E-E83FF4B77C2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37" name="TextBox 44">
            <a:extLst>
              <a:ext uri="{FF2B5EF4-FFF2-40B4-BE49-F238E27FC236}">
                <a16:creationId xmlns:a16="http://schemas.microsoft.com/office/drawing/2014/main" id="{3D4DF19C-D448-4F96-BAEF-3D6CA940027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38" name="TextBox 45">
            <a:extLst>
              <a:ext uri="{FF2B5EF4-FFF2-40B4-BE49-F238E27FC236}">
                <a16:creationId xmlns:a16="http://schemas.microsoft.com/office/drawing/2014/main" id="{5571029C-8203-4F3B-9D9C-0D69558AF7B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39" name="TextBox 46">
            <a:extLst>
              <a:ext uri="{FF2B5EF4-FFF2-40B4-BE49-F238E27FC236}">
                <a16:creationId xmlns:a16="http://schemas.microsoft.com/office/drawing/2014/main" id="{69AEC54A-B1FF-4ACA-863D-53A513A30C4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40" name="TextBox 47">
            <a:extLst>
              <a:ext uri="{FF2B5EF4-FFF2-40B4-BE49-F238E27FC236}">
                <a16:creationId xmlns:a16="http://schemas.microsoft.com/office/drawing/2014/main" id="{A10D752E-DBAB-4235-9D71-BA7A4289CD8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41" name="TextBox 48">
            <a:extLst>
              <a:ext uri="{FF2B5EF4-FFF2-40B4-BE49-F238E27FC236}">
                <a16:creationId xmlns:a16="http://schemas.microsoft.com/office/drawing/2014/main" id="{00CFE97D-4944-4734-BD27-7C1DE26914E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42" name="TextBox 49">
            <a:extLst>
              <a:ext uri="{FF2B5EF4-FFF2-40B4-BE49-F238E27FC236}">
                <a16:creationId xmlns:a16="http://schemas.microsoft.com/office/drawing/2014/main" id="{193D7867-2E33-439B-9FE5-38DA84F692B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43" name="TextBox 50">
            <a:extLst>
              <a:ext uri="{FF2B5EF4-FFF2-40B4-BE49-F238E27FC236}">
                <a16:creationId xmlns:a16="http://schemas.microsoft.com/office/drawing/2014/main" id="{7EAC337C-2CA4-4C30-8666-78A2CD779C0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44" name="TextBox 51">
            <a:extLst>
              <a:ext uri="{FF2B5EF4-FFF2-40B4-BE49-F238E27FC236}">
                <a16:creationId xmlns:a16="http://schemas.microsoft.com/office/drawing/2014/main" id="{D3511A57-683F-4CA8-88FE-CEFEE6E23E7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45" name="TextBox 52">
            <a:extLst>
              <a:ext uri="{FF2B5EF4-FFF2-40B4-BE49-F238E27FC236}">
                <a16:creationId xmlns:a16="http://schemas.microsoft.com/office/drawing/2014/main" id="{06AFD5C2-0713-4B56-9D08-D52D9273758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46" name="TextBox 53">
            <a:extLst>
              <a:ext uri="{FF2B5EF4-FFF2-40B4-BE49-F238E27FC236}">
                <a16:creationId xmlns:a16="http://schemas.microsoft.com/office/drawing/2014/main" id="{63F25869-7B3F-48FE-BE27-21F620BFA7A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47" name="TextBox 54">
            <a:extLst>
              <a:ext uri="{FF2B5EF4-FFF2-40B4-BE49-F238E27FC236}">
                <a16:creationId xmlns:a16="http://schemas.microsoft.com/office/drawing/2014/main" id="{164CEA81-140A-4259-8527-41ECF6A3C32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48" name="T-SEC">
            <a:extLst>
              <a:ext uri="{FF2B5EF4-FFF2-40B4-BE49-F238E27FC236}">
                <a16:creationId xmlns:a16="http://schemas.microsoft.com/office/drawing/2014/main" id="{5B803900-7136-4E30-9451-678950DF7594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149" name="AUDIO - BEL">
            <a:hlinkClick r:id="" action="ppaction://media"/>
            <a:extLst>
              <a:ext uri="{FF2B5EF4-FFF2-40B4-BE49-F238E27FC236}">
                <a16:creationId xmlns:a16="http://schemas.microsoft.com/office/drawing/2014/main" id="{2B8C029E-9267-4A2E-8B97-BE9F4FD0C42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5" name="I-ZANDLOPER">
            <a:extLst>
              <a:ext uri="{FF2B5EF4-FFF2-40B4-BE49-F238E27FC236}">
                <a16:creationId xmlns:a16="http://schemas.microsoft.com/office/drawing/2014/main" id="{2694E9A4-C751-462C-A472-BD002DB56BE9}"/>
              </a:ext>
            </a:extLst>
          </p:cNvPr>
          <p:cNvSpPr/>
          <p:nvPr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03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805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5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I - ZAND ONDER">
            <a:extLst>
              <a:ext uri="{FF2B5EF4-FFF2-40B4-BE49-F238E27FC236}">
                <a16:creationId xmlns:a16="http://schemas.microsoft.com/office/drawing/2014/main" id="{DA59CCC3-B263-4503-BAF9-75BE5F15835D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29317193-8B86-4045-BFBC-03D9BBFA90F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9" name="Gelijkbenige driehoek 1">
              <a:extLst>
                <a:ext uri="{FF2B5EF4-FFF2-40B4-BE49-F238E27FC236}">
                  <a16:creationId xmlns:a16="http://schemas.microsoft.com/office/drawing/2014/main" id="{B19C27D0-B7D9-4AE2-9A79-FD682C38928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I - ZAND BOVEN">
            <a:extLst>
              <a:ext uri="{FF2B5EF4-FFF2-40B4-BE49-F238E27FC236}">
                <a16:creationId xmlns:a16="http://schemas.microsoft.com/office/drawing/2014/main" id="{3D3494A1-7CF0-47A8-8C49-C3DB8C2D71BE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71155DF-5D64-4E71-B55E-36706C54F50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2" name="Gelijkbenige driehoek 1">
              <a:extLst>
                <a:ext uri="{FF2B5EF4-FFF2-40B4-BE49-F238E27FC236}">
                  <a16:creationId xmlns:a16="http://schemas.microsoft.com/office/drawing/2014/main" id="{7ED497C2-DAD2-421C-B775-8FB1E20A173B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T - VOLGENDE">
            <a:extLst>
              <a:ext uri="{FF2B5EF4-FFF2-40B4-BE49-F238E27FC236}">
                <a16:creationId xmlns:a16="http://schemas.microsoft.com/office/drawing/2014/main" id="{3EAE5D41-7F12-427E-97F6-C824212D5B1A}"/>
              </a:ext>
            </a:extLst>
          </p:cNvPr>
          <p:cNvSpPr txBox="1"/>
          <p:nvPr userDrawn="1"/>
        </p:nvSpPr>
        <p:spPr>
          <a:xfrm>
            <a:off x="10069713" y="5153314"/>
            <a:ext cx="1924263" cy="270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13FA5EC7-0E9B-4148-9500-20B18CEE9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3" y="5423895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49" name="AUDIO - BEL">
            <a:hlinkClick r:id="" action="ppaction://media"/>
            <a:extLst>
              <a:ext uri="{FF2B5EF4-FFF2-40B4-BE49-F238E27FC236}">
                <a16:creationId xmlns:a16="http://schemas.microsoft.com/office/drawing/2014/main" id="{2B8C029E-9267-4A2E-8B97-BE9F4FD0C42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5" name="I-ZANDLOPER">
            <a:extLst>
              <a:ext uri="{FF2B5EF4-FFF2-40B4-BE49-F238E27FC236}">
                <a16:creationId xmlns:a16="http://schemas.microsoft.com/office/drawing/2014/main" id="{2694E9A4-C751-462C-A472-BD002DB56BE9}"/>
              </a:ext>
            </a:extLst>
          </p:cNvPr>
          <p:cNvSpPr/>
          <p:nvPr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90" name="TextBox 9">
            <a:extLst>
              <a:ext uri="{FF2B5EF4-FFF2-40B4-BE49-F238E27FC236}">
                <a16:creationId xmlns:a16="http://schemas.microsoft.com/office/drawing/2014/main" id="{4B2429EA-8B45-43C0-8522-ACE8FC91A09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91" name="TextBox 10">
            <a:extLst>
              <a:ext uri="{FF2B5EF4-FFF2-40B4-BE49-F238E27FC236}">
                <a16:creationId xmlns:a16="http://schemas.microsoft.com/office/drawing/2014/main" id="{3B615EF1-C025-471E-8EE9-8F97C4387B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92" name="TextBox 11">
            <a:extLst>
              <a:ext uri="{FF2B5EF4-FFF2-40B4-BE49-F238E27FC236}">
                <a16:creationId xmlns:a16="http://schemas.microsoft.com/office/drawing/2014/main" id="{1861AF6C-3F10-449C-A902-93C6898C29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93" name="TextBox 12">
            <a:extLst>
              <a:ext uri="{FF2B5EF4-FFF2-40B4-BE49-F238E27FC236}">
                <a16:creationId xmlns:a16="http://schemas.microsoft.com/office/drawing/2014/main" id="{6A61CB8E-124C-4B11-9DB4-CDE9CE0097A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94" name="TextBox 13">
            <a:extLst>
              <a:ext uri="{FF2B5EF4-FFF2-40B4-BE49-F238E27FC236}">
                <a16:creationId xmlns:a16="http://schemas.microsoft.com/office/drawing/2014/main" id="{6F3629F1-FCB4-4783-8A03-A850A74FD8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95" name="TextBox 14">
            <a:extLst>
              <a:ext uri="{FF2B5EF4-FFF2-40B4-BE49-F238E27FC236}">
                <a16:creationId xmlns:a16="http://schemas.microsoft.com/office/drawing/2014/main" id="{90849C9C-3931-4ADA-BC83-5EB90A9EF5E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96" name="TextBox 15">
            <a:extLst>
              <a:ext uri="{FF2B5EF4-FFF2-40B4-BE49-F238E27FC236}">
                <a16:creationId xmlns:a16="http://schemas.microsoft.com/office/drawing/2014/main" id="{3C67BE99-3504-4F3F-A163-E95B11F7AE8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97" name="TextBox 16">
            <a:extLst>
              <a:ext uri="{FF2B5EF4-FFF2-40B4-BE49-F238E27FC236}">
                <a16:creationId xmlns:a16="http://schemas.microsoft.com/office/drawing/2014/main" id="{46946350-74D8-4808-8A48-F667F100623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8" name="TextBox 17">
            <a:extLst>
              <a:ext uri="{FF2B5EF4-FFF2-40B4-BE49-F238E27FC236}">
                <a16:creationId xmlns:a16="http://schemas.microsoft.com/office/drawing/2014/main" id="{23076B69-76DF-411F-A819-5F942B1EFE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9" name="TextBox 18">
            <a:extLst>
              <a:ext uri="{FF2B5EF4-FFF2-40B4-BE49-F238E27FC236}">
                <a16:creationId xmlns:a16="http://schemas.microsoft.com/office/drawing/2014/main" id="{0B5211E2-EC81-49FE-839F-993A76B3D53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0" name="TextBox 19">
            <a:extLst>
              <a:ext uri="{FF2B5EF4-FFF2-40B4-BE49-F238E27FC236}">
                <a16:creationId xmlns:a16="http://schemas.microsoft.com/office/drawing/2014/main" id="{FB976E3F-FF86-46AB-842D-B4121A89DE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01" name="TextBox 20">
            <a:extLst>
              <a:ext uri="{FF2B5EF4-FFF2-40B4-BE49-F238E27FC236}">
                <a16:creationId xmlns:a16="http://schemas.microsoft.com/office/drawing/2014/main" id="{B62D1654-246D-49CF-B5E9-6060841692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02" name="TextBox 21">
            <a:extLst>
              <a:ext uri="{FF2B5EF4-FFF2-40B4-BE49-F238E27FC236}">
                <a16:creationId xmlns:a16="http://schemas.microsoft.com/office/drawing/2014/main" id="{99FB9D68-47FC-43C8-ADFE-08714655F89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03" name="TextBox 22">
            <a:extLst>
              <a:ext uri="{FF2B5EF4-FFF2-40B4-BE49-F238E27FC236}">
                <a16:creationId xmlns:a16="http://schemas.microsoft.com/office/drawing/2014/main" id="{CBEB3490-DD72-40BD-A1AB-7AF7A220539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04" name="TextBox 23">
            <a:extLst>
              <a:ext uri="{FF2B5EF4-FFF2-40B4-BE49-F238E27FC236}">
                <a16:creationId xmlns:a16="http://schemas.microsoft.com/office/drawing/2014/main" id="{B73BB9C6-8FBB-4463-94F1-E0A20BC8E7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05" name="TextBox 24">
            <a:extLst>
              <a:ext uri="{FF2B5EF4-FFF2-40B4-BE49-F238E27FC236}">
                <a16:creationId xmlns:a16="http://schemas.microsoft.com/office/drawing/2014/main" id="{1C32E846-F78C-4A0D-9C07-E88F135B33D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06" name="TextBox 25">
            <a:extLst>
              <a:ext uri="{FF2B5EF4-FFF2-40B4-BE49-F238E27FC236}">
                <a16:creationId xmlns:a16="http://schemas.microsoft.com/office/drawing/2014/main" id="{CEFEB1AC-29D2-4F82-A2A7-FDD296F6D49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07" name="TextBox 26">
            <a:extLst>
              <a:ext uri="{FF2B5EF4-FFF2-40B4-BE49-F238E27FC236}">
                <a16:creationId xmlns:a16="http://schemas.microsoft.com/office/drawing/2014/main" id="{57691215-754E-476A-8FF5-84027714D0A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08" name="TextBox 27">
            <a:extLst>
              <a:ext uri="{FF2B5EF4-FFF2-40B4-BE49-F238E27FC236}">
                <a16:creationId xmlns:a16="http://schemas.microsoft.com/office/drawing/2014/main" id="{D0115DC4-DA39-4310-A81D-822BFE5CFAA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09" name="TextBox 28">
            <a:extLst>
              <a:ext uri="{FF2B5EF4-FFF2-40B4-BE49-F238E27FC236}">
                <a16:creationId xmlns:a16="http://schemas.microsoft.com/office/drawing/2014/main" id="{36E8F01B-D7BA-4AAD-8F17-7687A92D66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10" name="TextBox 29">
            <a:extLst>
              <a:ext uri="{FF2B5EF4-FFF2-40B4-BE49-F238E27FC236}">
                <a16:creationId xmlns:a16="http://schemas.microsoft.com/office/drawing/2014/main" id="{C1A3AF18-F372-4E52-9CFD-5358D9A94E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11" name="TextBox 30">
            <a:extLst>
              <a:ext uri="{FF2B5EF4-FFF2-40B4-BE49-F238E27FC236}">
                <a16:creationId xmlns:a16="http://schemas.microsoft.com/office/drawing/2014/main" id="{5A24DA74-6B1E-4316-9A5F-1FA41C5433B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12" name="TextBox 31">
            <a:extLst>
              <a:ext uri="{FF2B5EF4-FFF2-40B4-BE49-F238E27FC236}">
                <a16:creationId xmlns:a16="http://schemas.microsoft.com/office/drawing/2014/main" id="{670CB564-1E60-4E03-9D32-D35D58C8FC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13" name="TextBox 32">
            <a:extLst>
              <a:ext uri="{FF2B5EF4-FFF2-40B4-BE49-F238E27FC236}">
                <a16:creationId xmlns:a16="http://schemas.microsoft.com/office/drawing/2014/main" id="{45BED6B6-8E34-48CC-BDE0-B2D0D8ADC5F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14" name="TextBox 33">
            <a:extLst>
              <a:ext uri="{FF2B5EF4-FFF2-40B4-BE49-F238E27FC236}">
                <a16:creationId xmlns:a16="http://schemas.microsoft.com/office/drawing/2014/main" id="{7BAE52A3-FD29-4816-930E-6E94D80A39E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15" name="TextBox 34">
            <a:extLst>
              <a:ext uri="{FF2B5EF4-FFF2-40B4-BE49-F238E27FC236}">
                <a16:creationId xmlns:a16="http://schemas.microsoft.com/office/drawing/2014/main" id="{41D458D0-3441-467E-BEAA-A7BC9DC39EE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16" name="TextBox 35">
            <a:extLst>
              <a:ext uri="{FF2B5EF4-FFF2-40B4-BE49-F238E27FC236}">
                <a16:creationId xmlns:a16="http://schemas.microsoft.com/office/drawing/2014/main" id="{260E5B3C-59CE-43A6-A85D-7466547100D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17" name="TextBox 36">
            <a:extLst>
              <a:ext uri="{FF2B5EF4-FFF2-40B4-BE49-F238E27FC236}">
                <a16:creationId xmlns:a16="http://schemas.microsoft.com/office/drawing/2014/main" id="{156763EE-D9DE-4D81-8DD5-283785F445A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18" name="TextBox 37">
            <a:extLst>
              <a:ext uri="{FF2B5EF4-FFF2-40B4-BE49-F238E27FC236}">
                <a16:creationId xmlns:a16="http://schemas.microsoft.com/office/drawing/2014/main" id="{0B1BE70F-8E78-4840-BF01-CA0C88BDB1E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19" name="TextBox 38">
            <a:extLst>
              <a:ext uri="{FF2B5EF4-FFF2-40B4-BE49-F238E27FC236}">
                <a16:creationId xmlns:a16="http://schemas.microsoft.com/office/drawing/2014/main" id="{A7EFFC8F-7E28-418F-A681-09C976EEFB3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20" name="TextBox 39">
            <a:extLst>
              <a:ext uri="{FF2B5EF4-FFF2-40B4-BE49-F238E27FC236}">
                <a16:creationId xmlns:a16="http://schemas.microsoft.com/office/drawing/2014/main" id="{BD65DE8C-951B-4062-9305-D5A8FCB0BD6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21" name="TextBox 40">
            <a:extLst>
              <a:ext uri="{FF2B5EF4-FFF2-40B4-BE49-F238E27FC236}">
                <a16:creationId xmlns:a16="http://schemas.microsoft.com/office/drawing/2014/main" id="{1A9D5106-2233-4DB0-9A85-D2F92FD1F2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22" name="TextBox 41">
            <a:extLst>
              <a:ext uri="{FF2B5EF4-FFF2-40B4-BE49-F238E27FC236}">
                <a16:creationId xmlns:a16="http://schemas.microsoft.com/office/drawing/2014/main" id="{59B5C333-D931-4AE6-A51D-C55611DDD39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23" name="TextBox 42">
            <a:extLst>
              <a:ext uri="{FF2B5EF4-FFF2-40B4-BE49-F238E27FC236}">
                <a16:creationId xmlns:a16="http://schemas.microsoft.com/office/drawing/2014/main" id="{09855D53-8CEF-4FDF-97D6-B731A2C26D2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24" name="TextBox 43">
            <a:extLst>
              <a:ext uri="{FF2B5EF4-FFF2-40B4-BE49-F238E27FC236}">
                <a16:creationId xmlns:a16="http://schemas.microsoft.com/office/drawing/2014/main" id="{91EF1694-ACC5-4952-A60B-4B9D03F7E88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25" name="TextBox 44">
            <a:extLst>
              <a:ext uri="{FF2B5EF4-FFF2-40B4-BE49-F238E27FC236}">
                <a16:creationId xmlns:a16="http://schemas.microsoft.com/office/drawing/2014/main" id="{F1764C75-E461-45A9-984C-8896EFA0C3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26" name="TextBox 45">
            <a:extLst>
              <a:ext uri="{FF2B5EF4-FFF2-40B4-BE49-F238E27FC236}">
                <a16:creationId xmlns:a16="http://schemas.microsoft.com/office/drawing/2014/main" id="{5E370F88-03FC-4849-B5ED-2D0E233A4F9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27" name="TextBox 46">
            <a:extLst>
              <a:ext uri="{FF2B5EF4-FFF2-40B4-BE49-F238E27FC236}">
                <a16:creationId xmlns:a16="http://schemas.microsoft.com/office/drawing/2014/main" id="{E45A5EA4-0D57-4180-9D64-B243F10C5C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28" name="TextBox 47">
            <a:extLst>
              <a:ext uri="{FF2B5EF4-FFF2-40B4-BE49-F238E27FC236}">
                <a16:creationId xmlns:a16="http://schemas.microsoft.com/office/drawing/2014/main" id="{FC53134B-C93B-42A6-A76F-B22AB44341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29" name="TextBox 48">
            <a:extLst>
              <a:ext uri="{FF2B5EF4-FFF2-40B4-BE49-F238E27FC236}">
                <a16:creationId xmlns:a16="http://schemas.microsoft.com/office/drawing/2014/main" id="{743BC74D-6D34-488B-B816-DC1F8F93264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30" name="TextBox 49">
            <a:extLst>
              <a:ext uri="{FF2B5EF4-FFF2-40B4-BE49-F238E27FC236}">
                <a16:creationId xmlns:a16="http://schemas.microsoft.com/office/drawing/2014/main" id="{9F4CC3DC-0D62-4F7E-ABD5-FFBD41766A4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31" name="TextBox 50">
            <a:extLst>
              <a:ext uri="{FF2B5EF4-FFF2-40B4-BE49-F238E27FC236}">
                <a16:creationId xmlns:a16="http://schemas.microsoft.com/office/drawing/2014/main" id="{4BE555FA-C6DD-4AE6-B2DB-18FC9830D7B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32" name="TextBox 51">
            <a:extLst>
              <a:ext uri="{FF2B5EF4-FFF2-40B4-BE49-F238E27FC236}">
                <a16:creationId xmlns:a16="http://schemas.microsoft.com/office/drawing/2014/main" id="{0DA8B48E-7232-459B-9016-938DC3CD97C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33" name="TextBox 52">
            <a:extLst>
              <a:ext uri="{FF2B5EF4-FFF2-40B4-BE49-F238E27FC236}">
                <a16:creationId xmlns:a16="http://schemas.microsoft.com/office/drawing/2014/main" id="{DAAD56B2-A7E9-4F93-8944-F041311914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34" name="TextBox 53">
            <a:extLst>
              <a:ext uri="{FF2B5EF4-FFF2-40B4-BE49-F238E27FC236}">
                <a16:creationId xmlns:a16="http://schemas.microsoft.com/office/drawing/2014/main" id="{A8A345CA-D167-4587-87AC-9820802070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35" name="TextBox 54">
            <a:extLst>
              <a:ext uri="{FF2B5EF4-FFF2-40B4-BE49-F238E27FC236}">
                <a16:creationId xmlns:a16="http://schemas.microsoft.com/office/drawing/2014/main" id="{05A1BA5E-0E19-41AF-8852-95D26D6FDD1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36" name="TextBox 55">
            <a:extLst>
              <a:ext uri="{FF2B5EF4-FFF2-40B4-BE49-F238E27FC236}">
                <a16:creationId xmlns:a16="http://schemas.microsoft.com/office/drawing/2014/main" id="{39A8246C-4A1F-4E69-887C-13B853DC163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37" name="TextBox 56">
            <a:extLst>
              <a:ext uri="{FF2B5EF4-FFF2-40B4-BE49-F238E27FC236}">
                <a16:creationId xmlns:a16="http://schemas.microsoft.com/office/drawing/2014/main" id="{C0A971C2-0D16-40BD-826C-B43282E0592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38" name="TextBox 57">
            <a:extLst>
              <a:ext uri="{FF2B5EF4-FFF2-40B4-BE49-F238E27FC236}">
                <a16:creationId xmlns:a16="http://schemas.microsoft.com/office/drawing/2014/main" id="{74D6173E-80B5-4BDD-8CBC-CC09646FBF3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39" name="TextBox 58">
            <a:extLst>
              <a:ext uri="{FF2B5EF4-FFF2-40B4-BE49-F238E27FC236}">
                <a16:creationId xmlns:a16="http://schemas.microsoft.com/office/drawing/2014/main" id="{8CA5027E-FF19-4C6C-AF66-123E18A6375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40" name="TextBox 59">
            <a:extLst>
              <a:ext uri="{FF2B5EF4-FFF2-40B4-BE49-F238E27FC236}">
                <a16:creationId xmlns:a16="http://schemas.microsoft.com/office/drawing/2014/main" id="{37DB39EA-C5F0-46E2-92E5-2A829B3014A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48" name="T-SEC">
            <a:extLst>
              <a:ext uri="{FF2B5EF4-FFF2-40B4-BE49-F238E27FC236}">
                <a16:creationId xmlns:a16="http://schemas.microsoft.com/office/drawing/2014/main" id="{5B803900-7136-4E30-9451-678950DF7594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56462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05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5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I - ZAND ONDER">
            <a:extLst>
              <a:ext uri="{FF2B5EF4-FFF2-40B4-BE49-F238E27FC236}">
                <a16:creationId xmlns:a16="http://schemas.microsoft.com/office/drawing/2014/main" id="{DA59CCC3-B263-4503-BAF9-75BE5F15835D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29317193-8B86-4045-BFBC-03D9BBFA90F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9" name="Gelijkbenige driehoek 1">
              <a:extLst>
                <a:ext uri="{FF2B5EF4-FFF2-40B4-BE49-F238E27FC236}">
                  <a16:creationId xmlns:a16="http://schemas.microsoft.com/office/drawing/2014/main" id="{B19C27D0-B7D9-4AE2-9A79-FD682C38928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I - ZAND BOVEN">
            <a:extLst>
              <a:ext uri="{FF2B5EF4-FFF2-40B4-BE49-F238E27FC236}">
                <a16:creationId xmlns:a16="http://schemas.microsoft.com/office/drawing/2014/main" id="{3D3494A1-7CF0-47A8-8C49-C3DB8C2D71BE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71155DF-5D64-4E71-B55E-36706C54F50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2" name="Gelijkbenige driehoek 1">
              <a:extLst>
                <a:ext uri="{FF2B5EF4-FFF2-40B4-BE49-F238E27FC236}">
                  <a16:creationId xmlns:a16="http://schemas.microsoft.com/office/drawing/2014/main" id="{7ED497C2-DAD2-421C-B775-8FB1E20A173B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T - VOLGENDE">
            <a:extLst>
              <a:ext uri="{FF2B5EF4-FFF2-40B4-BE49-F238E27FC236}">
                <a16:creationId xmlns:a16="http://schemas.microsoft.com/office/drawing/2014/main" id="{3EAE5D41-7F12-427E-97F6-C824212D5B1A}"/>
              </a:ext>
            </a:extLst>
          </p:cNvPr>
          <p:cNvSpPr txBox="1"/>
          <p:nvPr userDrawn="1"/>
        </p:nvSpPr>
        <p:spPr>
          <a:xfrm>
            <a:off x="10069713" y="5153314"/>
            <a:ext cx="1924263" cy="270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13FA5EC7-0E9B-4148-9500-20B18CEE9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3" y="5423895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49" name="AUDIO - BEL">
            <a:hlinkClick r:id="" action="ppaction://media"/>
            <a:extLst>
              <a:ext uri="{FF2B5EF4-FFF2-40B4-BE49-F238E27FC236}">
                <a16:creationId xmlns:a16="http://schemas.microsoft.com/office/drawing/2014/main" id="{2B8C029E-9267-4A2E-8B97-BE9F4FD0C42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5" name="I-ZANDLOPER">
            <a:extLst>
              <a:ext uri="{FF2B5EF4-FFF2-40B4-BE49-F238E27FC236}">
                <a16:creationId xmlns:a16="http://schemas.microsoft.com/office/drawing/2014/main" id="{2694E9A4-C751-462C-A472-BD002DB56BE9}"/>
              </a:ext>
            </a:extLst>
          </p:cNvPr>
          <p:cNvSpPr/>
          <p:nvPr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90" name="TextBox 9">
            <a:extLst>
              <a:ext uri="{FF2B5EF4-FFF2-40B4-BE49-F238E27FC236}">
                <a16:creationId xmlns:a16="http://schemas.microsoft.com/office/drawing/2014/main" id="{4B2429EA-8B45-43C0-8522-ACE8FC91A09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91" name="TextBox 10">
            <a:extLst>
              <a:ext uri="{FF2B5EF4-FFF2-40B4-BE49-F238E27FC236}">
                <a16:creationId xmlns:a16="http://schemas.microsoft.com/office/drawing/2014/main" id="{3B615EF1-C025-471E-8EE9-8F97C4387B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92" name="TextBox 11">
            <a:extLst>
              <a:ext uri="{FF2B5EF4-FFF2-40B4-BE49-F238E27FC236}">
                <a16:creationId xmlns:a16="http://schemas.microsoft.com/office/drawing/2014/main" id="{1861AF6C-3F10-449C-A902-93C6898C29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93" name="TextBox 12">
            <a:extLst>
              <a:ext uri="{FF2B5EF4-FFF2-40B4-BE49-F238E27FC236}">
                <a16:creationId xmlns:a16="http://schemas.microsoft.com/office/drawing/2014/main" id="{6A61CB8E-124C-4B11-9DB4-CDE9CE0097A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94" name="TextBox 13">
            <a:extLst>
              <a:ext uri="{FF2B5EF4-FFF2-40B4-BE49-F238E27FC236}">
                <a16:creationId xmlns:a16="http://schemas.microsoft.com/office/drawing/2014/main" id="{6F3629F1-FCB4-4783-8A03-A850A74FD8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95" name="TextBox 14">
            <a:extLst>
              <a:ext uri="{FF2B5EF4-FFF2-40B4-BE49-F238E27FC236}">
                <a16:creationId xmlns:a16="http://schemas.microsoft.com/office/drawing/2014/main" id="{90849C9C-3931-4ADA-BC83-5EB90A9EF5E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96" name="TextBox 15">
            <a:extLst>
              <a:ext uri="{FF2B5EF4-FFF2-40B4-BE49-F238E27FC236}">
                <a16:creationId xmlns:a16="http://schemas.microsoft.com/office/drawing/2014/main" id="{3C67BE99-3504-4F3F-A163-E95B11F7AE8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97" name="TextBox 16">
            <a:extLst>
              <a:ext uri="{FF2B5EF4-FFF2-40B4-BE49-F238E27FC236}">
                <a16:creationId xmlns:a16="http://schemas.microsoft.com/office/drawing/2014/main" id="{46946350-74D8-4808-8A48-F667F100623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8" name="TextBox 17">
            <a:extLst>
              <a:ext uri="{FF2B5EF4-FFF2-40B4-BE49-F238E27FC236}">
                <a16:creationId xmlns:a16="http://schemas.microsoft.com/office/drawing/2014/main" id="{23076B69-76DF-411F-A819-5F942B1EFE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9" name="TextBox 18">
            <a:extLst>
              <a:ext uri="{FF2B5EF4-FFF2-40B4-BE49-F238E27FC236}">
                <a16:creationId xmlns:a16="http://schemas.microsoft.com/office/drawing/2014/main" id="{0B5211E2-EC81-49FE-839F-993A76B3D53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0" name="TextBox 19">
            <a:extLst>
              <a:ext uri="{FF2B5EF4-FFF2-40B4-BE49-F238E27FC236}">
                <a16:creationId xmlns:a16="http://schemas.microsoft.com/office/drawing/2014/main" id="{FB976E3F-FF86-46AB-842D-B4121A89DE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01" name="TextBox 20">
            <a:extLst>
              <a:ext uri="{FF2B5EF4-FFF2-40B4-BE49-F238E27FC236}">
                <a16:creationId xmlns:a16="http://schemas.microsoft.com/office/drawing/2014/main" id="{B62D1654-246D-49CF-B5E9-6060841692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02" name="TextBox 21">
            <a:extLst>
              <a:ext uri="{FF2B5EF4-FFF2-40B4-BE49-F238E27FC236}">
                <a16:creationId xmlns:a16="http://schemas.microsoft.com/office/drawing/2014/main" id="{99FB9D68-47FC-43C8-ADFE-08714655F89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03" name="TextBox 22">
            <a:extLst>
              <a:ext uri="{FF2B5EF4-FFF2-40B4-BE49-F238E27FC236}">
                <a16:creationId xmlns:a16="http://schemas.microsoft.com/office/drawing/2014/main" id="{CBEB3490-DD72-40BD-A1AB-7AF7A220539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04" name="TextBox 23">
            <a:extLst>
              <a:ext uri="{FF2B5EF4-FFF2-40B4-BE49-F238E27FC236}">
                <a16:creationId xmlns:a16="http://schemas.microsoft.com/office/drawing/2014/main" id="{B73BB9C6-8FBB-4463-94F1-E0A20BC8E7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05" name="TextBox 24">
            <a:extLst>
              <a:ext uri="{FF2B5EF4-FFF2-40B4-BE49-F238E27FC236}">
                <a16:creationId xmlns:a16="http://schemas.microsoft.com/office/drawing/2014/main" id="{1C32E846-F78C-4A0D-9C07-E88F135B33D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06" name="TextBox 25">
            <a:extLst>
              <a:ext uri="{FF2B5EF4-FFF2-40B4-BE49-F238E27FC236}">
                <a16:creationId xmlns:a16="http://schemas.microsoft.com/office/drawing/2014/main" id="{CEFEB1AC-29D2-4F82-A2A7-FDD296F6D49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07" name="TextBox 26">
            <a:extLst>
              <a:ext uri="{FF2B5EF4-FFF2-40B4-BE49-F238E27FC236}">
                <a16:creationId xmlns:a16="http://schemas.microsoft.com/office/drawing/2014/main" id="{57691215-754E-476A-8FF5-84027714D0A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08" name="TextBox 27">
            <a:extLst>
              <a:ext uri="{FF2B5EF4-FFF2-40B4-BE49-F238E27FC236}">
                <a16:creationId xmlns:a16="http://schemas.microsoft.com/office/drawing/2014/main" id="{D0115DC4-DA39-4310-A81D-822BFE5CFAA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09" name="TextBox 28">
            <a:extLst>
              <a:ext uri="{FF2B5EF4-FFF2-40B4-BE49-F238E27FC236}">
                <a16:creationId xmlns:a16="http://schemas.microsoft.com/office/drawing/2014/main" id="{36E8F01B-D7BA-4AAD-8F17-7687A92D66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10" name="TextBox 29">
            <a:extLst>
              <a:ext uri="{FF2B5EF4-FFF2-40B4-BE49-F238E27FC236}">
                <a16:creationId xmlns:a16="http://schemas.microsoft.com/office/drawing/2014/main" id="{C1A3AF18-F372-4E52-9CFD-5358D9A94E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11" name="TextBox 30">
            <a:extLst>
              <a:ext uri="{FF2B5EF4-FFF2-40B4-BE49-F238E27FC236}">
                <a16:creationId xmlns:a16="http://schemas.microsoft.com/office/drawing/2014/main" id="{5A24DA74-6B1E-4316-9A5F-1FA41C5433B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12" name="TextBox 31">
            <a:extLst>
              <a:ext uri="{FF2B5EF4-FFF2-40B4-BE49-F238E27FC236}">
                <a16:creationId xmlns:a16="http://schemas.microsoft.com/office/drawing/2014/main" id="{670CB564-1E60-4E03-9D32-D35D58C8FC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13" name="TextBox 32">
            <a:extLst>
              <a:ext uri="{FF2B5EF4-FFF2-40B4-BE49-F238E27FC236}">
                <a16:creationId xmlns:a16="http://schemas.microsoft.com/office/drawing/2014/main" id="{45BED6B6-8E34-48CC-BDE0-B2D0D8ADC5F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14" name="TextBox 33">
            <a:extLst>
              <a:ext uri="{FF2B5EF4-FFF2-40B4-BE49-F238E27FC236}">
                <a16:creationId xmlns:a16="http://schemas.microsoft.com/office/drawing/2014/main" id="{7BAE52A3-FD29-4816-930E-6E94D80A39E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15" name="TextBox 34">
            <a:extLst>
              <a:ext uri="{FF2B5EF4-FFF2-40B4-BE49-F238E27FC236}">
                <a16:creationId xmlns:a16="http://schemas.microsoft.com/office/drawing/2014/main" id="{41D458D0-3441-467E-BEAA-A7BC9DC39EE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16" name="TextBox 35">
            <a:extLst>
              <a:ext uri="{FF2B5EF4-FFF2-40B4-BE49-F238E27FC236}">
                <a16:creationId xmlns:a16="http://schemas.microsoft.com/office/drawing/2014/main" id="{260E5B3C-59CE-43A6-A85D-7466547100D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17" name="TextBox 36">
            <a:extLst>
              <a:ext uri="{FF2B5EF4-FFF2-40B4-BE49-F238E27FC236}">
                <a16:creationId xmlns:a16="http://schemas.microsoft.com/office/drawing/2014/main" id="{156763EE-D9DE-4D81-8DD5-283785F445A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18" name="TextBox 37">
            <a:extLst>
              <a:ext uri="{FF2B5EF4-FFF2-40B4-BE49-F238E27FC236}">
                <a16:creationId xmlns:a16="http://schemas.microsoft.com/office/drawing/2014/main" id="{0B1BE70F-8E78-4840-BF01-CA0C88BDB1E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19" name="TextBox 38">
            <a:extLst>
              <a:ext uri="{FF2B5EF4-FFF2-40B4-BE49-F238E27FC236}">
                <a16:creationId xmlns:a16="http://schemas.microsoft.com/office/drawing/2014/main" id="{A7EFFC8F-7E28-418F-A681-09C976EEFB3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20" name="TextBox 39">
            <a:extLst>
              <a:ext uri="{FF2B5EF4-FFF2-40B4-BE49-F238E27FC236}">
                <a16:creationId xmlns:a16="http://schemas.microsoft.com/office/drawing/2014/main" id="{BD65DE8C-951B-4062-9305-D5A8FCB0BD6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21" name="TextBox 40">
            <a:extLst>
              <a:ext uri="{FF2B5EF4-FFF2-40B4-BE49-F238E27FC236}">
                <a16:creationId xmlns:a16="http://schemas.microsoft.com/office/drawing/2014/main" id="{1A9D5106-2233-4DB0-9A85-D2F92FD1F2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22" name="TextBox 41">
            <a:extLst>
              <a:ext uri="{FF2B5EF4-FFF2-40B4-BE49-F238E27FC236}">
                <a16:creationId xmlns:a16="http://schemas.microsoft.com/office/drawing/2014/main" id="{59B5C333-D931-4AE6-A51D-C55611DDD39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23" name="TextBox 42">
            <a:extLst>
              <a:ext uri="{FF2B5EF4-FFF2-40B4-BE49-F238E27FC236}">
                <a16:creationId xmlns:a16="http://schemas.microsoft.com/office/drawing/2014/main" id="{09855D53-8CEF-4FDF-97D6-B731A2C26D2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24" name="TextBox 43">
            <a:extLst>
              <a:ext uri="{FF2B5EF4-FFF2-40B4-BE49-F238E27FC236}">
                <a16:creationId xmlns:a16="http://schemas.microsoft.com/office/drawing/2014/main" id="{91EF1694-ACC5-4952-A60B-4B9D03F7E88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25" name="TextBox 44">
            <a:extLst>
              <a:ext uri="{FF2B5EF4-FFF2-40B4-BE49-F238E27FC236}">
                <a16:creationId xmlns:a16="http://schemas.microsoft.com/office/drawing/2014/main" id="{F1764C75-E461-45A9-984C-8896EFA0C3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26" name="TextBox 45">
            <a:extLst>
              <a:ext uri="{FF2B5EF4-FFF2-40B4-BE49-F238E27FC236}">
                <a16:creationId xmlns:a16="http://schemas.microsoft.com/office/drawing/2014/main" id="{5E370F88-03FC-4849-B5ED-2D0E233A4F9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27" name="TextBox 46">
            <a:extLst>
              <a:ext uri="{FF2B5EF4-FFF2-40B4-BE49-F238E27FC236}">
                <a16:creationId xmlns:a16="http://schemas.microsoft.com/office/drawing/2014/main" id="{E45A5EA4-0D57-4180-9D64-B243F10C5C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28" name="TextBox 47">
            <a:extLst>
              <a:ext uri="{FF2B5EF4-FFF2-40B4-BE49-F238E27FC236}">
                <a16:creationId xmlns:a16="http://schemas.microsoft.com/office/drawing/2014/main" id="{FC53134B-C93B-42A6-A76F-B22AB44341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29" name="TextBox 48">
            <a:extLst>
              <a:ext uri="{FF2B5EF4-FFF2-40B4-BE49-F238E27FC236}">
                <a16:creationId xmlns:a16="http://schemas.microsoft.com/office/drawing/2014/main" id="{743BC74D-6D34-488B-B816-DC1F8F93264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30" name="TextBox 49">
            <a:extLst>
              <a:ext uri="{FF2B5EF4-FFF2-40B4-BE49-F238E27FC236}">
                <a16:creationId xmlns:a16="http://schemas.microsoft.com/office/drawing/2014/main" id="{9F4CC3DC-0D62-4F7E-ABD5-FFBD41766A4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31" name="TextBox 50">
            <a:extLst>
              <a:ext uri="{FF2B5EF4-FFF2-40B4-BE49-F238E27FC236}">
                <a16:creationId xmlns:a16="http://schemas.microsoft.com/office/drawing/2014/main" id="{4BE555FA-C6DD-4AE6-B2DB-18FC9830D7B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32" name="TextBox 51">
            <a:extLst>
              <a:ext uri="{FF2B5EF4-FFF2-40B4-BE49-F238E27FC236}">
                <a16:creationId xmlns:a16="http://schemas.microsoft.com/office/drawing/2014/main" id="{0DA8B48E-7232-459B-9016-938DC3CD97C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33" name="TextBox 52">
            <a:extLst>
              <a:ext uri="{FF2B5EF4-FFF2-40B4-BE49-F238E27FC236}">
                <a16:creationId xmlns:a16="http://schemas.microsoft.com/office/drawing/2014/main" id="{DAAD56B2-A7E9-4F93-8944-F041311914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34" name="TextBox 53">
            <a:extLst>
              <a:ext uri="{FF2B5EF4-FFF2-40B4-BE49-F238E27FC236}">
                <a16:creationId xmlns:a16="http://schemas.microsoft.com/office/drawing/2014/main" id="{A8A345CA-D167-4587-87AC-9820802070D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35" name="TextBox 54">
            <a:extLst>
              <a:ext uri="{FF2B5EF4-FFF2-40B4-BE49-F238E27FC236}">
                <a16:creationId xmlns:a16="http://schemas.microsoft.com/office/drawing/2014/main" id="{05A1BA5E-0E19-41AF-8852-95D26D6FDD1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36" name="TextBox 55">
            <a:extLst>
              <a:ext uri="{FF2B5EF4-FFF2-40B4-BE49-F238E27FC236}">
                <a16:creationId xmlns:a16="http://schemas.microsoft.com/office/drawing/2014/main" id="{39A8246C-4A1F-4E69-887C-13B853DC163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37" name="TextBox 56">
            <a:extLst>
              <a:ext uri="{FF2B5EF4-FFF2-40B4-BE49-F238E27FC236}">
                <a16:creationId xmlns:a16="http://schemas.microsoft.com/office/drawing/2014/main" id="{C0A971C2-0D16-40BD-826C-B43282E0592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38" name="TextBox 57">
            <a:extLst>
              <a:ext uri="{FF2B5EF4-FFF2-40B4-BE49-F238E27FC236}">
                <a16:creationId xmlns:a16="http://schemas.microsoft.com/office/drawing/2014/main" id="{74D6173E-80B5-4BDD-8CBC-CC09646FBF3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39" name="TextBox 58">
            <a:extLst>
              <a:ext uri="{FF2B5EF4-FFF2-40B4-BE49-F238E27FC236}">
                <a16:creationId xmlns:a16="http://schemas.microsoft.com/office/drawing/2014/main" id="{8CA5027E-FF19-4C6C-AF66-123E18A6375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40" name="TextBox 59">
            <a:extLst>
              <a:ext uri="{FF2B5EF4-FFF2-40B4-BE49-F238E27FC236}">
                <a16:creationId xmlns:a16="http://schemas.microsoft.com/office/drawing/2014/main" id="{37DB39EA-C5F0-46E2-92E5-2A829B3014A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78" name="TextBox 60">
            <a:extLst>
              <a:ext uri="{FF2B5EF4-FFF2-40B4-BE49-F238E27FC236}">
                <a16:creationId xmlns:a16="http://schemas.microsoft.com/office/drawing/2014/main" id="{3625B3AC-05E0-47D8-9CF8-26216AAC30F4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79" name="TextBox 61">
            <a:extLst>
              <a:ext uri="{FF2B5EF4-FFF2-40B4-BE49-F238E27FC236}">
                <a16:creationId xmlns:a16="http://schemas.microsoft.com/office/drawing/2014/main" id="{4C1A71A1-8F29-42CD-BD90-BAC2A99DB6C7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80" name="TextBox 62">
            <a:extLst>
              <a:ext uri="{FF2B5EF4-FFF2-40B4-BE49-F238E27FC236}">
                <a16:creationId xmlns:a16="http://schemas.microsoft.com/office/drawing/2014/main" id="{9838FA07-405B-4982-8B04-D8BF91F5E335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81" name="TextBox 63">
            <a:extLst>
              <a:ext uri="{FF2B5EF4-FFF2-40B4-BE49-F238E27FC236}">
                <a16:creationId xmlns:a16="http://schemas.microsoft.com/office/drawing/2014/main" id="{463B233A-04DD-4CD1-993F-8EA5207E4C84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82" name="TextBox 64">
            <a:extLst>
              <a:ext uri="{FF2B5EF4-FFF2-40B4-BE49-F238E27FC236}">
                <a16:creationId xmlns:a16="http://schemas.microsoft.com/office/drawing/2014/main" id="{D71FB341-A9EA-4FA5-9A75-EA82CC1B84EB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48" name="T-SEC">
            <a:extLst>
              <a:ext uri="{FF2B5EF4-FFF2-40B4-BE49-F238E27FC236}">
                <a16:creationId xmlns:a16="http://schemas.microsoft.com/office/drawing/2014/main" id="{5B803900-7136-4E30-9451-678950DF7594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79113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5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805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Wekelijkse Presentatie | 6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324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I - ZAND ONDER">
            <a:extLst>
              <a:ext uri="{FF2B5EF4-FFF2-40B4-BE49-F238E27FC236}">
                <a16:creationId xmlns:a16="http://schemas.microsoft.com/office/drawing/2014/main" id="{DA59CCC3-B263-4503-BAF9-75BE5F15835D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29317193-8B86-4045-BFBC-03D9BBFA90F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9" name="Gelijkbenige driehoek 1">
              <a:extLst>
                <a:ext uri="{FF2B5EF4-FFF2-40B4-BE49-F238E27FC236}">
                  <a16:creationId xmlns:a16="http://schemas.microsoft.com/office/drawing/2014/main" id="{B19C27D0-B7D9-4AE2-9A79-FD682C38928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" name="I - ZAND BOVEN">
            <a:extLst>
              <a:ext uri="{FF2B5EF4-FFF2-40B4-BE49-F238E27FC236}">
                <a16:creationId xmlns:a16="http://schemas.microsoft.com/office/drawing/2014/main" id="{3D3494A1-7CF0-47A8-8C49-C3DB8C2D71BE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271155DF-5D64-4E71-B55E-36706C54F50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2" name="Gelijkbenige driehoek 1">
              <a:extLst>
                <a:ext uri="{FF2B5EF4-FFF2-40B4-BE49-F238E27FC236}">
                  <a16:creationId xmlns:a16="http://schemas.microsoft.com/office/drawing/2014/main" id="{7ED497C2-DAD2-421C-B775-8FB1E20A173B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4" name="T - VOLGENDE">
            <a:extLst>
              <a:ext uri="{FF2B5EF4-FFF2-40B4-BE49-F238E27FC236}">
                <a16:creationId xmlns:a16="http://schemas.microsoft.com/office/drawing/2014/main" id="{3EAE5D41-7F12-427E-97F6-C824212D5B1A}"/>
              </a:ext>
            </a:extLst>
          </p:cNvPr>
          <p:cNvSpPr txBox="1"/>
          <p:nvPr userDrawn="1"/>
        </p:nvSpPr>
        <p:spPr>
          <a:xfrm>
            <a:off x="10069713" y="5153314"/>
            <a:ext cx="1924263" cy="27000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Volgende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spreker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:</a:t>
            </a:r>
          </a:p>
        </p:txBody>
      </p:sp>
      <p:sp>
        <p:nvSpPr>
          <p:cNvPr id="35" name="Tijdelijke aanduiding voor tekst 2">
            <a:extLst>
              <a:ext uri="{FF2B5EF4-FFF2-40B4-BE49-F238E27FC236}">
                <a16:creationId xmlns:a16="http://schemas.microsoft.com/office/drawing/2014/main" id="{13FA5EC7-0E9B-4148-9500-20B18CEE9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0023" y="5423895"/>
            <a:ext cx="2123953" cy="282521"/>
          </a:xfrm>
          <a:noFill/>
        </p:spPr>
        <p:txBody>
          <a:bodyPr>
            <a:noAutofit/>
          </a:bodyPr>
          <a:lstStyle>
            <a:lvl1pPr marL="0" indent="0" algn="r">
              <a:buNone/>
              <a:defRPr lang="nl-NL" sz="1600" b="1" i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49" name="AUDIO - BEL">
            <a:hlinkClick r:id="" action="ppaction://media"/>
            <a:extLst>
              <a:ext uri="{FF2B5EF4-FFF2-40B4-BE49-F238E27FC236}">
                <a16:creationId xmlns:a16="http://schemas.microsoft.com/office/drawing/2014/main" id="{2B8C029E-9267-4A2E-8B97-BE9F4FD0C42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5" name="I-ZANDLOPER">
            <a:extLst>
              <a:ext uri="{FF2B5EF4-FFF2-40B4-BE49-F238E27FC236}">
                <a16:creationId xmlns:a16="http://schemas.microsoft.com/office/drawing/2014/main" id="{2694E9A4-C751-462C-A472-BD002DB56BE9}"/>
              </a:ext>
            </a:extLst>
          </p:cNvPr>
          <p:cNvSpPr/>
          <p:nvPr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grpSp>
        <p:nvGrpSpPr>
          <p:cNvPr id="9" name="FRAME TIMER" hidden="1">
            <a:extLst>
              <a:ext uri="{FF2B5EF4-FFF2-40B4-BE49-F238E27FC236}">
                <a16:creationId xmlns:a16="http://schemas.microsoft.com/office/drawing/2014/main" id="{C4BC3211-4AD3-4468-9084-9FF100182674}"/>
              </a:ext>
            </a:extLst>
          </p:cNvPr>
          <p:cNvGrpSpPr/>
          <p:nvPr userDrawn="1"/>
        </p:nvGrpSpPr>
        <p:grpSpPr>
          <a:xfrm>
            <a:off x="9870024" y="5706416"/>
            <a:ext cx="2123953" cy="1151584"/>
            <a:chOff x="9870024" y="5706416"/>
            <a:chExt cx="2123953" cy="1151584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B1D283E6-9612-416E-906E-B8242806D1A0}"/>
                </a:ext>
              </a:extLst>
            </p:cNvPr>
            <p:cNvSpPr/>
            <p:nvPr userDrawn="1"/>
          </p:nvSpPr>
          <p:spPr>
            <a:xfrm>
              <a:off x="10403425" y="5706418"/>
              <a:ext cx="1590552" cy="237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FEA6FA95-D4CB-42AE-94AE-F24CF1EF03A0}"/>
                </a:ext>
              </a:extLst>
            </p:cNvPr>
            <p:cNvSpPr/>
            <p:nvPr userDrawn="1"/>
          </p:nvSpPr>
          <p:spPr>
            <a:xfrm>
              <a:off x="9870024" y="5706416"/>
              <a:ext cx="533400" cy="2995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6309E265-DA96-4F1F-B734-10E850E044DD}"/>
                </a:ext>
              </a:extLst>
            </p:cNvPr>
            <p:cNvSpPr/>
            <p:nvPr userDrawn="1"/>
          </p:nvSpPr>
          <p:spPr>
            <a:xfrm>
              <a:off x="11537156" y="6746018"/>
              <a:ext cx="456819" cy="11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FB4FBC35-6070-460D-9891-91EA53830590}"/>
                </a:ext>
              </a:extLst>
            </p:cNvPr>
            <p:cNvSpPr/>
            <p:nvPr userDrawn="1"/>
          </p:nvSpPr>
          <p:spPr>
            <a:xfrm>
              <a:off x="10403425" y="5943598"/>
              <a:ext cx="94222" cy="9144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29" name="TextBox 9">
            <a:extLst>
              <a:ext uri="{FF2B5EF4-FFF2-40B4-BE49-F238E27FC236}">
                <a16:creationId xmlns:a16="http://schemas.microsoft.com/office/drawing/2014/main" id="{4A7ADCAE-FE35-4711-B6D0-CBC4BEA41E2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330" name="TextBox 10">
            <a:extLst>
              <a:ext uri="{FF2B5EF4-FFF2-40B4-BE49-F238E27FC236}">
                <a16:creationId xmlns:a16="http://schemas.microsoft.com/office/drawing/2014/main" id="{11D8BC01-E0D6-42C9-B623-602D738082B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331" name="TextBox 11">
            <a:extLst>
              <a:ext uri="{FF2B5EF4-FFF2-40B4-BE49-F238E27FC236}">
                <a16:creationId xmlns:a16="http://schemas.microsoft.com/office/drawing/2014/main" id="{BC970EA7-714C-428B-BA59-2150EE001F6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32" name="TextBox 12">
            <a:extLst>
              <a:ext uri="{FF2B5EF4-FFF2-40B4-BE49-F238E27FC236}">
                <a16:creationId xmlns:a16="http://schemas.microsoft.com/office/drawing/2014/main" id="{D029DC21-7EEF-4DEB-9E12-E25993C8293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333" name="TextBox 13">
            <a:extLst>
              <a:ext uri="{FF2B5EF4-FFF2-40B4-BE49-F238E27FC236}">
                <a16:creationId xmlns:a16="http://schemas.microsoft.com/office/drawing/2014/main" id="{B0B71606-2DF4-44B7-9BFF-7E9602210A6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334" name="TextBox 14">
            <a:extLst>
              <a:ext uri="{FF2B5EF4-FFF2-40B4-BE49-F238E27FC236}">
                <a16:creationId xmlns:a16="http://schemas.microsoft.com/office/drawing/2014/main" id="{D738FA72-AC2F-49C5-95F8-27878228407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335" name="TextBox 15">
            <a:extLst>
              <a:ext uri="{FF2B5EF4-FFF2-40B4-BE49-F238E27FC236}">
                <a16:creationId xmlns:a16="http://schemas.microsoft.com/office/drawing/2014/main" id="{B1E63441-AEBD-4850-B8B0-31A4535BCCA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336" name="TextBox 16">
            <a:extLst>
              <a:ext uri="{FF2B5EF4-FFF2-40B4-BE49-F238E27FC236}">
                <a16:creationId xmlns:a16="http://schemas.microsoft.com/office/drawing/2014/main" id="{9B518B65-76AC-4BF1-A1AE-8653512EC10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337" name="TextBox 17">
            <a:extLst>
              <a:ext uri="{FF2B5EF4-FFF2-40B4-BE49-F238E27FC236}">
                <a16:creationId xmlns:a16="http://schemas.microsoft.com/office/drawing/2014/main" id="{3CDCBC91-BDC3-442B-A886-09881BD9154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338" name="TextBox 18">
            <a:extLst>
              <a:ext uri="{FF2B5EF4-FFF2-40B4-BE49-F238E27FC236}">
                <a16:creationId xmlns:a16="http://schemas.microsoft.com/office/drawing/2014/main" id="{4D0D6B3E-E6E7-4E92-B387-C2989A19B5D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339" name="TextBox 19">
            <a:extLst>
              <a:ext uri="{FF2B5EF4-FFF2-40B4-BE49-F238E27FC236}">
                <a16:creationId xmlns:a16="http://schemas.microsoft.com/office/drawing/2014/main" id="{1B29AFE3-98FD-4302-9C7A-0B6A7044E22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40" name="TextBox 20">
            <a:extLst>
              <a:ext uri="{FF2B5EF4-FFF2-40B4-BE49-F238E27FC236}">
                <a16:creationId xmlns:a16="http://schemas.microsoft.com/office/drawing/2014/main" id="{5E38B19C-ECFB-4E5E-9312-2F755E10699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41" name="TextBox 21">
            <a:extLst>
              <a:ext uri="{FF2B5EF4-FFF2-40B4-BE49-F238E27FC236}">
                <a16:creationId xmlns:a16="http://schemas.microsoft.com/office/drawing/2014/main" id="{5A96A968-FD2C-4B1D-BA08-CA61E37E314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42" name="TextBox 22">
            <a:extLst>
              <a:ext uri="{FF2B5EF4-FFF2-40B4-BE49-F238E27FC236}">
                <a16:creationId xmlns:a16="http://schemas.microsoft.com/office/drawing/2014/main" id="{A74481B8-BAEF-4F19-8545-2FAB261950A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43" name="TextBox 23">
            <a:extLst>
              <a:ext uri="{FF2B5EF4-FFF2-40B4-BE49-F238E27FC236}">
                <a16:creationId xmlns:a16="http://schemas.microsoft.com/office/drawing/2014/main" id="{C5A68902-16D1-450C-A444-137CFFEF606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44" name="TextBox 24">
            <a:extLst>
              <a:ext uri="{FF2B5EF4-FFF2-40B4-BE49-F238E27FC236}">
                <a16:creationId xmlns:a16="http://schemas.microsoft.com/office/drawing/2014/main" id="{C73948B6-CFDA-4610-A822-3020B2B5DE6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45" name="TextBox 25">
            <a:extLst>
              <a:ext uri="{FF2B5EF4-FFF2-40B4-BE49-F238E27FC236}">
                <a16:creationId xmlns:a16="http://schemas.microsoft.com/office/drawing/2014/main" id="{2C31DEF9-2FCC-4AD5-930B-19F69CE8011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46" name="TextBox 26">
            <a:extLst>
              <a:ext uri="{FF2B5EF4-FFF2-40B4-BE49-F238E27FC236}">
                <a16:creationId xmlns:a16="http://schemas.microsoft.com/office/drawing/2014/main" id="{8FC373EA-BAD1-4B4F-8D07-434A8736188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47" name="TextBox 27">
            <a:extLst>
              <a:ext uri="{FF2B5EF4-FFF2-40B4-BE49-F238E27FC236}">
                <a16:creationId xmlns:a16="http://schemas.microsoft.com/office/drawing/2014/main" id="{F5E113F1-C453-416C-8C62-7C13635BD30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48" name="TextBox 28">
            <a:extLst>
              <a:ext uri="{FF2B5EF4-FFF2-40B4-BE49-F238E27FC236}">
                <a16:creationId xmlns:a16="http://schemas.microsoft.com/office/drawing/2014/main" id="{9E63E62E-C65B-40F9-B946-CDA5FCDC0E9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49" name="TextBox 29">
            <a:extLst>
              <a:ext uri="{FF2B5EF4-FFF2-40B4-BE49-F238E27FC236}">
                <a16:creationId xmlns:a16="http://schemas.microsoft.com/office/drawing/2014/main" id="{79231F56-9723-4887-A9DD-998599A809F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50" name="TextBox 30">
            <a:extLst>
              <a:ext uri="{FF2B5EF4-FFF2-40B4-BE49-F238E27FC236}">
                <a16:creationId xmlns:a16="http://schemas.microsoft.com/office/drawing/2014/main" id="{45BB4FEB-8BE1-4654-A707-725FBAFA23A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51" name="TextBox 31">
            <a:extLst>
              <a:ext uri="{FF2B5EF4-FFF2-40B4-BE49-F238E27FC236}">
                <a16:creationId xmlns:a16="http://schemas.microsoft.com/office/drawing/2014/main" id="{BDFFAA97-D746-43FD-83D8-FCC6952C1EE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52" name="TextBox 32">
            <a:extLst>
              <a:ext uri="{FF2B5EF4-FFF2-40B4-BE49-F238E27FC236}">
                <a16:creationId xmlns:a16="http://schemas.microsoft.com/office/drawing/2014/main" id="{7D77FF3E-666E-440D-9228-0E4762B258D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53" name="TextBox 33">
            <a:extLst>
              <a:ext uri="{FF2B5EF4-FFF2-40B4-BE49-F238E27FC236}">
                <a16:creationId xmlns:a16="http://schemas.microsoft.com/office/drawing/2014/main" id="{CC44F13B-46AC-4DD1-8D1E-619855EE1A1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54" name="TextBox 34">
            <a:extLst>
              <a:ext uri="{FF2B5EF4-FFF2-40B4-BE49-F238E27FC236}">
                <a16:creationId xmlns:a16="http://schemas.microsoft.com/office/drawing/2014/main" id="{6F774951-668C-4265-8E02-06F3BD80A90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55" name="TextBox 35">
            <a:extLst>
              <a:ext uri="{FF2B5EF4-FFF2-40B4-BE49-F238E27FC236}">
                <a16:creationId xmlns:a16="http://schemas.microsoft.com/office/drawing/2014/main" id="{9B6A2C20-4AE2-43DA-A434-4A040D93D6A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56" name="TextBox 36">
            <a:extLst>
              <a:ext uri="{FF2B5EF4-FFF2-40B4-BE49-F238E27FC236}">
                <a16:creationId xmlns:a16="http://schemas.microsoft.com/office/drawing/2014/main" id="{C96DB2E7-46B1-4AF2-9C17-A0A098AAE39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57" name="TextBox 37">
            <a:extLst>
              <a:ext uri="{FF2B5EF4-FFF2-40B4-BE49-F238E27FC236}">
                <a16:creationId xmlns:a16="http://schemas.microsoft.com/office/drawing/2014/main" id="{BEF44DD0-600F-4EC3-8C33-637B00B7139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58" name="TextBox 38">
            <a:extLst>
              <a:ext uri="{FF2B5EF4-FFF2-40B4-BE49-F238E27FC236}">
                <a16:creationId xmlns:a16="http://schemas.microsoft.com/office/drawing/2014/main" id="{694E371B-654B-4D05-86BA-EB444AFDBCB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59" name="TextBox 39">
            <a:extLst>
              <a:ext uri="{FF2B5EF4-FFF2-40B4-BE49-F238E27FC236}">
                <a16:creationId xmlns:a16="http://schemas.microsoft.com/office/drawing/2014/main" id="{777EB589-E09C-4C9C-8E11-3CB1788AE07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60" name="TextBox 40">
            <a:extLst>
              <a:ext uri="{FF2B5EF4-FFF2-40B4-BE49-F238E27FC236}">
                <a16:creationId xmlns:a16="http://schemas.microsoft.com/office/drawing/2014/main" id="{BF68DD24-C52B-4BC0-8C4C-B549137F577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61" name="TextBox 41">
            <a:extLst>
              <a:ext uri="{FF2B5EF4-FFF2-40B4-BE49-F238E27FC236}">
                <a16:creationId xmlns:a16="http://schemas.microsoft.com/office/drawing/2014/main" id="{397D346D-0641-4208-98BC-4C23D54EA65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62" name="TextBox 42">
            <a:extLst>
              <a:ext uri="{FF2B5EF4-FFF2-40B4-BE49-F238E27FC236}">
                <a16:creationId xmlns:a16="http://schemas.microsoft.com/office/drawing/2014/main" id="{C45BB3AF-ECA5-458E-85BB-DEB54D0F68A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63" name="TextBox 43">
            <a:extLst>
              <a:ext uri="{FF2B5EF4-FFF2-40B4-BE49-F238E27FC236}">
                <a16:creationId xmlns:a16="http://schemas.microsoft.com/office/drawing/2014/main" id="{491A8D62-264E-4717-BEEB-05439E86C17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64" name="TextBox 44">
            <a:extLst>
              <a:ext uri="{FF2B5EF4-FFF2-40B4-BE49-F238E27FC236}">
                <a16:creationId xmlns:a16="http://schemas.microsoft.com/office/drawing/2014/main" id="{02285AA3-C4ED-4B4F-8E10-648E8255767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65" name="TextBox 45">
            <a:extLst>
              <a:ext uri="{FF2B5EF4-FFF2-40B4-BE49-F238E27FC236}">
                <a16:creationId xmlns:a16="http://schemas.microsoft.com/office/drawing/2014/main" id="{006900E4-2D29-4830-A9CF-08CA7F703C7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66" name="TextBox 46">
            <a:extLst>
              <a:ext uri="{FF2B5EF4-FFF2-40B4-BE49-F238E27FC236}">
                <a16:creationId xmlns:a16="http://schemas.microsoft.com/office/drawing/2014/main" id="{B2D69AF0-B634-43C8-9EE7-1B9602D401C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67" name="TextBox 47">
            <a:extLst>
              <a:ext uri="{FF2B5EF4-FFF2-40B4-BE49-F238E27FC236}">
                <a16:creationId xmlns:a16="http://schemas.microsoft.com/office/drawing/2014/main" id="{BE95CD12-80E3-4B06-BAE6-0AA3ACE1467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68" name="TextBox 48">
            <a:extLst>
              <a:ext uri="{FF2B5EF4-FFF2-40B4-BE49-F238E27FC236}">
                <a16:creationId xmlns:a16="http://schemas.microsoft.com/office/drawing/2014/main" id="{E2B9443E-D353-47E7-8F18-9879B5C764D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69" name="TextBox 49">
            <a:extLst>
              <a:ext uri="{FF2B5EF4-FFF2-40B4-BE49-F238E27FC236}">
                <a16:creationId xmlns:a16="http://schemas.microsoft.com/office/drawing/2014/main" id="{525175D8-9C9F-448F-B717-41695453500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70" name="TextBox 50">
            <a:extLst>
              <a:ext uri="{FF2B5EF4-FFF2-40B4-BE49-F238E27FC236}">
                <a16:creationId xmlns:a16="http://schemas.microsoft.com/office/drawing/2014/main" id="{85E43D0C-65EB-44BF-9073-E5ACA1FF2F0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71" name="TextBox 51">
            <a:extLst>
              <a:ext uri="{FF2B5EF4-FFF2-40B4-BE49-F238E27FC236}">
                <a16:creationId xmlns:a16="http://schemas.microsoft.com/office/drawing/2014/main" id="{78F5A02B-93B3-46FC-9958-386D8546F10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72" name="TextBox 52">
            <a:extLst>
              <a:ext uri="{FF2B5EF4-FFF2-40B4-BE49-F238E27FC236}">
                <a16:creationId xmlns:a16="http://schemas.microsoft.com/office/drawing/2014/main" id="{07831A6A-005F-4728-B67A-73E8218673F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73" name="TextBox 53">
            <a:extLst>
              <a:ext uri="{FF2B5EF4-FFF2-40B4-BE49-F238E27FC236}">
                <a16:creationId xmlns:a16="http://schemas.microsoft.com/office/drawing/2014/main" id="{62CD9B42-BA73-48FE-9E46-144B2506A3E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74" name="TextBox 54">
            <a:extLst>
              <a:ext uri="{FF2B5EF4-FFF2-40B4-BE49-F238E27FC236}">
                <a16:creationId xmlns:a16="http://schemas.microsoft.com/office/drawing/2014/main" id="{2ADAC89B-4A36-49D1-8BC2-0ADF4AD953B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75" name="TextBox 55">
            <a:extLst>
              <a:ext uri="{FF2B5EF4-FFF2-40B4-BE49-F238E27FC236}">
                <a16:creationId xmlns:a16="http://schemas.microsoft.com/office/drawing/2014/main" id="{EDA68958-B649-4B15-B0A2-218F2E0B8C7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76" name="TextBox 56">
            <a:extLst>
              <a:ext uri="{FF2B5EF4-FFF2-40B4-BE49-F238E27FC236}">
                <a16:creationId xmlns:a16="http://schemas.microsoft.com/office/drawing/2014/main" id="{2F29D35D-DEE5-411A-BDFC-45547F733BB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77" name="TextBox 57">
            <a:extLst>
              <a:ext uri="{FF2B5EF4-FFF2-40B4-BE49-F238E27FC236}">
                <a16:creationId xmlns:a16="http://schemas.microsoft.com/office/drawing/2014/main" id="{85172D1F-FE94-4668-9E23-0F875B46F9C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78" name="TextBox 58">
            <a:extLst>
              <a:ext uri="{FF2B5EF4-FFF2-40B4-BE49-F238E27FC236}">
                <a16:creationId xmlns:a16="http://schemas.microsoft.com/office/drawing/2014/main" id="{D73FB4A9-52AD-44F9-93CB-AD768E91192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79" name="TextBox 59">
            <a:extLst>
              <a:ext uri="{FF2B5EF4-FFF2-40B4-BE49-F238E27FC236}">
                <a16:creationId xmlns:a16="http://schemas.microsoft.com/office/drawing/2014/main" id="{E81E5BE2-EBC9-4102-BC7F-6D6AA52FCDA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80" name="TextBox 60">
            <a:extLst>
              <a:ext uri="{FF2B5EF4-FFF2-40B4-BE49-F238E27FC236}">
                <a16:creationId xmlns:a16="http://schemas.microsoft.com/office/drawing/2014/main" id="{90CF6718-15C7-42C3-B878-85F1DAD8DBB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81" name="TextBox 61">
            <a:extLst>
              <a:ext uri="{FF2B5EF4-FFF2-40B4-BE49-F238E27FC236}">
                <a16:creationId xmlns:a16="http://schemas.microsoft.com/office/drawing/2014/main" id="{F3F0B67C-C516-40BB-AB8E-F3CEB7D3F04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82" name="TextBox 62">
            <a:extLst>
              <a:ext uri="{FF2B5EF4-FFF2-40B4-BE49-F238E27FC236}">
                <a16:creationId xmlns:a16="http://schemas.microsoft.com/office/drawing/2014/main" id="{C8A44503-E49F-42D0-A7BD-DC744CBDF0C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83" name="TextBox 63">
            <a:extLst>
              <a:ext uri="{FF2B5EF4-FFF2-40B4-BE49-F238E27FC236}">
                <a16:creationId xmlns:a16="http://schemas.microsoft.com/office/drawing/2014/main" id="{E9F2067F-31DB-4D21-BD3A-4AACBFACF00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84" name="TextBox 64">
            <a:extLst>
              <a:ext uri="{FF2B5EF4-FFF2-40B4-BE49-F238E27FC236}">
                <a16:creationId xmlns:a16="http://schemas.microsoft.com/office/drawing/2014/main" id="{4B4D186E-A76F-4768-BC7E-4A87E1C674F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85" name="TextBox 65">
            <a:extLst>
              <a:ext uri="{FF2B5EF4-FFF2-40B4-BE49-F238E27FC236}">
                <a16:creationId xmlns:a16="http://schemas.microsoft.com/office/drawing/2014/main" id="{072C8BE3-45DB-46A8-A987-5987AE80D2C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86" name="TextBox 66">
            <a:extLst>
              <a:ext uri="{FF2B5EF4-FFF2-40B4-BE49-F238E27FC236}">
                <a16:creationId xmlns:a16="http://schemas.microsoft.com/office/drawing/2014/main" id="{DEE1241D-E302-4A1E-A95D-EF9EF7E2E04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87" name="TextBox 67">
            <a:extLst>
              <a:ext uri="{FF2B5EF4-FFF2-40B4-BE49-F238E27FC236}">
                <a16:creationId xmlns:a16="http://schemas.microsoft.com/office/drawing/2014/main" id="{6CC89D94-0050-49F6-941C-727C19BBA1E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88" name="TextBox 68">
            <a:extLst>
              <a:ext uri="{FF2B5EF4-FFF2-40B4-BE49-F238E27FC236}">
                <a16:creationId xmlns:a16="http://schemas.microsoft.com/office/drawing/2014/main" id="{4001FB9A-AFB6-406A-9604-3DB283D1496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89" name="TextBox 69">
            <a:extLst>
              <a:ext uri="{FF2B5EF4-FFF2-40B4-BE49-F238E27FC236}">
                <a16:creationId xmlns:a16="http://schemas.microsoft.com/office/drawing/2014/main" id="{C23B7F0C-47A1-4488-AB5D-BF598C1713B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sp>
        <p:nvSpPr>
          <p:cNvPr id="148" name="T-SEC">
            <a:extLst>
              <a:ext uri="{FF2B5EF4-FFF2-40B4-BE49-F238E27FC236}">
                <a16:creationId xmlns:a16="http://schemas.microsoft.com/office/drawing/2014/main" id="{5B803900-7136-4E30-9451-678950DF7594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43113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9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9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805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</p:childTnLst>
        </p:cTn>
      </p:par>
    </p:tnLst>
    <p:bldLst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3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A - SWOESJ">
            <a:extLst>
              <a:ext uri="{FF2B5EF4-FFF2-40B4-BE49-F238E27FC236}">
                <a16:creationId xmlns:a16="http://schemas.microsoft.com/office/drawing/2014/main" id="{9DFC796A-F53D-4EE8-BAB0-278997835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108" name="TextBox 9">
            <a:extLst>
              <a:ext uri="{FF2B5EF4-FFF2-40B4-BE49-F238E27FC236}">
                <a16:creationId xmlns:a16="http://schemas.microsoft.com/office/drawing/2014/main" id="{4195AFEA-B2DE-4395-93FC-13E9BE8D6070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09" name="TextBox 10">
            <a:extLst>
              <a:ext uri="{FF2B5EF4-FFF2-40B4-BE49-F238E27FC236}">
                <a16:creationId xmlns:a16="http://schemas.microsoft.com/office/drawing/2014/main" id="{AA8FB274-9A66-40C2-9E7D-B26977FAD07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10" name="TextBox 11">
            <a:extLst>
              <a:ext uri="{FF2B5EF4-FFF2-40B4-BE49-F238E27FC236}">
                <a16:creationId xmlns:a16="http://schemas.microsoft.com/office/drawing/2014/main" id="{469A978D-3F4F-458E-A32D-4010DAA7925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11" name="TextBox 12">
            <a:extLst>
              <a:ext uri="{FF2B5EF4-FFF2-40B4-BE49-F238E27FC236}">
                <a16:creationId xmlns:a16="http://schemas.microsoft.com/office/drawing/2014/main" id="{C83E1C65-1425-405F-9C53-C2B8CE50573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12" name="TextBox 13">
            <a:extLst>
              <a:ext uri="{FF2B5EF4-FFF2-40B4-BE49-F238E27FC236}">
                <a16:creationId xmlns:a16="http://schemas.microsoft.com/office/drawing/2014/main" id="{FB228A02-47CF-4642-A6C9-753B8D81AA5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13" name="TextBox 14">
            <a:extLst>
              <a:ext uri="{FF2B5EF4-FFF2-40B4-BE49-F238E27FC236}">
                <a16:creationId xmlns:a16="http://schemas.microsoft.com/office/drawing/2014/main" id="{EB488A91-D224-4A9B-9212-27DE8EC5E260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14" name="TextBox 15">
            <a:extLst>
              <a:ext uri="{FF2B5EF4-FFF2-40B4-BE49-F238E27FC236}">
                <a16:creationId xmlns:a16="http://schemas.microsoft.com/office/drawing/2014/main" id="{B31AB505-DA57-4C3B-8561-8CE36881CFB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15" name="TextBox 16">
            <a:extLst>
              <a:ext uri="{FF2B5EF4-FFF2-40B4-BE49-F238E27FC236}">
                <a16:creationId xmlns:a16="http://schemas.microsoft.com/office/drawing/2014/main" id="{0D35A0E3-9DD4-4042-A811-5CD7AA14E24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16" name="TextBox 17">
            <a:extLst>
              <a:ext uri="{FF2B5EF4-FFF2-40B4-BE49-F238E27FC236}">
                <a16:creationId xmlns:a16="http://schemas.microsoft.com/office/drawing/2014/main" id="{23954E55-68B0-4314-BC86-31A0109D4EA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17" name="TextBox 18">
            <a:extLst>
              <a:ext uri="{FF2B5EF4-FFF2-40B4-BE49-F238E27FC236}">
                <a16:creationId xmlns:a16="http://schemas.microsoft.com/office/drawing/2014/main" id="{50B4EF84-EF9F-460F-A786-C1E3F15EB5F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19" name="TextBox 19">
            <a:extLst>
              <a:ext uri="{FF2B5EF4-FFF2-40B4-BE49-F238E27FC236}">
                <a16:creationId xmlns:a16="http://schemas.microsoft.com/office/drawing/2014/main" id="{493C9774-3A7F-475A-8EB6-EEA69EA21FD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20" name="TextBox 20">
            <a:extLst>
              <a:ext uri="{FF2B5EF4-FFF2-40B4-BE49-F238E27FC236}">
                <a16:creationId xmlns:a16="http://schemas.microsoft.com/office/drawing/2014/main" id="{ADB86A99-1556-41FF-9BB8-56305F96D00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21" name="TextBox 21">
            <a:extLst>
              <a:ext uri="{FF2B5EF4-FFF2-40B4-BE49-F238E27FC236}">
                <a16:creationId xmlns:a16="http://schemas.microsoft.com/office/drawing/2014/main" id="{4D104A7B-0722-46F9-BDFA-81DC4E6DDD9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22" name="TextBox 22">
            <a:extLst>
              <a:ext uri="{FF2B5EF4-FFF2-40B4-BE49-F238E27FC236}">
                <a16:creationId xmlns:a16="http://schemas.microsoft.com/office/drawing/2014/main" id="{C6763D42-6EFE-4B4F-A143-B7E33690C16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23" name="TextBox 23">
            <a:extLst>
              <a:ext uri="{FF2B5EF4-FFF2-40B4-BE49-F238E27FC236}">
                <a16:creationId xmlns:a16="http://schemas.microsoft.com/office/drawing/2014/main" id="{44489DA2-4EC4-440E-9CB8-736B8BCF262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24" name="TextBox 24">
            <a:extLst>
              <a:ext uri="{FF2B5EF4-FFF2-40B4-BE49-F238E27FC236}">
                <a16:creationId xmlns:a16="http://schemas.microsoft.com/office/drawing/2014/main" id="{7744BB4C-ADCF-4C99-A08E-B1625A36C8C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25" name="TextBox 25">
            <a:extLst>
              <a:ext uri="{FF2B5EF4-FFF2-40B4-BE49-F238E27FC236}">
                <a16:creationId xmlns:a16="http://schemas.microsoft.com/office/drawing/2014/main" id="{98B91D80-2497-4CC2-9A8F-360BB7CBF37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26" name="TextBox 26">
            <a:extLst>
              <a:ext uri="{FF2B5EF4-FFF2-40B4-BE49-F238E27FC236}">
                <a16:creationId xmlns:a16="http://schemas.microsoft.com/office/drawing/2014/main" id="{6333D51F-9125-4AB6-8B97-C01393D5359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27" name="TextBox 27">
            <a:extLst>
              <a:ext uri="{FF2B5EF4-FFF2-40B4-BE49-F238E27FC236}">
                <a16:creationId xmlns:a16="http://schemas.microsoft.com/office/drawing/2014/main" id="{CA296054-73C4-4EF3-8B4F-C5850FC0F64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28" name="TextBox 28">
            <a:extLst>
              <a:ext uri="{FF2B5EF4-FFF2-40B4-BE49-F238E27FC236}">
                <a16:creationId xmlns:a16="http://schemas.microsoft.com/office/drawing/2014/main" id="{31C54D07-8417-4C7E-AFED-C688E735BC5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29" name="TextBox 29">
            <a:extLst>
              <a:ext uri="{FF2B5EF4-FFF2-40B4-BE49-F238E27FC236}">
                <a16:creationId xmlns:a16="http://schemas.microsoft.com/office/drawing/2014/main" id="{DBC42134-343C-4BD2-AB55-7AAD36EF75B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30" name="TextBox 30">
            <a:extLst>
              <a:ext uri="{FF2B5EF4-FFF2-40B4-BE49-F238E27FC236}">
                <a16:creationId xmlns:a16="http://schemas.microsoft.com/office/drawing/2014/main" id="{0601C8D8-4725-46E3-BBD8-515695DD4B9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86" name="TextBox 31">
            <a:extLst>
              <a:ext uri="{FF2B5EF4-FFF2-40B4-BE49-F238E27FC236}">
                <a16:creationId xmlns:a16="http://schemas.microsoft.com/office/drawing/2014/main" id="{01EE2FFA-99CE-405A-A413-1A8C865A468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87" name="TextBox 32">
            <a:extLst>
              <a:ext uri="{FF2B5EF4-FFF2-40B4-BE49-F238E27FC236}">
                <a16:creationId xmlns:a16="http://schemas.microsoft.com/office/drawing/2014/main" id="{0EE5FF79-DB7A-4369-883E-AD841B4B2B4E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88" name="TextBox 33">
            <a:extLst>
              <a:ext uri="{FF2B5EF4-FFF2-40B4-BE49-F238E27FC236}">
                <a16:creationId xmlns:a16="http://schemas.microsoft.com/office/drawing/2014/main" id="{F0DDD571-8223-427B-ABB3-AE91C258A05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89" name="TextBox 34">
            <a:extLst>
              <a:ext uri="{FF2B5EF4-FFF2-40B4-BE49-F238E27FC236}">
                <a16:creationId xmlns:a16="http://schemas.microsoft.com/office/drawing/2014/main" id="{3562040C-610C-4CAE-B1CE-D22E5E5EF19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90" name="TextBox 35">
            <a:extLst>
              <a:ext uri="{FF2B5EF4-FFF2-40B4-BE49-F238E27FC236}">
                <a16:creationId xmlns:a16="http://schemas.microsoft.com/office/drawing/2014/main" id="{B45A3333-F882-49BC-9317-75E122A6EFD8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91" name="TextBox 36">
            <a:extLst>
              <a:ext uri="{FF2B5EF4-FFF2-40B4-BE49-F238E27FC236}">
                <a16:creationId xmlns:a16="http://schemas.microsoft.com/office/drawing/2014/main" id="{2ABDAB5A-9C00-4FF3-8A39-8F56F8B089E4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92" name="TextBox 37">
            <a:extLst>
              <a:ext uri="{FF2B5EF4-FFF2-40B4-BE49-F238E27FC236}">
                <a16:creationId xmlns:a16="http://schemas.microsoft.com/office/drawing/2014/main" id="{817CB9AF-8303-4A6B-9715-54D5319D855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93" name="TextBox 38">
            <a:extLst>
              <a:ext uri="{FF2B5EF4-FFF2-40B4-BE49-F238E27FC236}">
                <a16:creationId xmlns:a16="http://schemas.microsoft.com/office/drawing/2014/main" id="{F4A9175F-54E9-4F89-9C10-7BBD3B9EFFA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94" name="TextBox 39">
            <a:extLst>
              <a:ext uri="{FF2B5EF4-FFF2-40B4-BE49-F238E27FC236}">
                <a16:creationId xmlns:a16="http://schemas.microsoft.com/office/drawing/2014/main" id="{DC714DCC-DFEA-4A17-BD80-6D917E96A44C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95" name="Sec">
            <a:extLst>
              <a:ext uri="{FF2B5EF4-FFF2-40B4-BE49-F238E27FC236}">
                <a16:creationId xmlns:a16="http://schemas.microsoft.com/office/drawing/2014/main" id="{6A99F089-FEC5-4DF9-9179-4249AA5D6686}"/>
              </a:ext>
            </a:extLst>
          </p:cNvPr>
          <p:cNvSpPr/>
          <p:nvPr userDrawn="1"/>
        </p:nvSpPr>
        <p:spPr>
          <a:xfrm>
            <a:off x="11351854" y="6389908"/>
            <a:ext cx="64080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196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469CFD36-68FE-4FC5-89E3-DAFC138C5EE2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197" name="Groep 196">
            <a:extLst>
              <a:ext uri="{FF2B5EF4-FFF2-40B4-BE49-F238E27FC236}">
                <a16:creationId xmlns:a16="http://schemas.microsoft.com/office/drawing/2014/main" id="{A0026B15-ADA9-40F6-B065-3EEE24D6BBFE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98" name="Vrije vorm: vorm 197">
              <a:extLst>
                <a:ext uri="{FF2B5EF4-FFF2-40B4-BE49-F238E27FC236}">
                  <a16:creationId xmlns:a16="http://schemas.microsoft.com/office/drawing/2014/main" id="{2593FA2E-D3E0-4985-A090-CB225030A4AB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99" name="Gelijkbenige driehoek 1">
              <a:extLst>
                <a:ext uri="{FF2B5EF4-FFF2-40B4-BE49-F238E27FC236}">
                  <a16:creationId xmlns:a16="http://schemas.microsoft.com/office/drawing/2014/main" id="{E9EF46F5-B8D2-4D11-8D2A-0A0904054E22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00" name="Groep 199">
            <a:extLst>
              <a:ext uri="{FF2B5EF4-FFF2-40B4-BE49-F238E27FC236}">
                <a16:creationId xmlns:a16="http://schemas.microsoft.com/office/drawing/2014/main" id="{6D8FADC1-0269-4F9E-94A5-8BAC2F4496C9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01" name="Vrije vorm: vorm 200">
              <a:extLst>
                <a:ext uri="{FF2B5EF4-FFF2-40B4-BE49-F238E27FC236}">
                  <a16:creationId xmlns:a16="http://schemas.microsoft.com/office/drawing/2014/main" id="{95949959-73AE-4DC1-A1CF-D74F5144A48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02" name="Gelijkbenige driehoek 1">
              <a:extLst>
                <a:ext uri="{FF2B5EF4-FFF2-40B4-BE49-F238E27FC236}">
                  <a16:creationId xmlns:a16="http://schemas.microsoft.com/office/drawing/2014/main" id="{E7F20879-8954-4989-A8D1-DD59440F2641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03" name="I-ZANDLOPER">
            <a:extLst>
              <a:ext uri="{FF2B5EF4-FFF2-40B4-BE49-F238E27FC236}">
                <a16:creationId xmlns:a16="http://schemas.microsoft.com/office/drawing/2014/main" id="{38F3534F-D9C5-46A1-B280-446DCFFF697F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70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805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6"/>
                </p:tgtEl>
              </p:cMediaNode>
            </p:audio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3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A - SWOESJ">
            <a:extLst>
              <a:ext uri="{FF2B5EF4-FFF2-40B4-BE49-F238E27FC236}">
                <a16:creationId xmlns:a16="http://schemas.microsoft.com/office/drawing/2014/main" id="{9DFC796A-F53D-4EE8-BAB0-278997835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pic>
        <p:nvPicPr>
          <p:cNvPr id="93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874CF06B-C577-4F8A-9A17-ED9569BA84C5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94" name="Groep 93">
            <a:extLst>
              <a:ext uri="{FF2B5EF4-FFF2-40B4-BE49-F238E27FC236}">
                <a16:creationId xmlns:a16="http://schemas.microsoft.com/office/drawing/2014/main" id="{3FA16E4C-6FF3-4ED5-8AE4-ED023CEFBC1A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95" name="Vrije vorm: vorm 94">
              <a:extLst>
                <a:ext uri="{FF2B5EF4-FFF2-40B4-BE49-F238E27FC236}">
                  <a16:creationId xmlns:a16="http://schemas.microsoft.com/office/drawing/2014/main" id="{19A90302-FE62-4D1E-9532-7ACD7B5B044C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96" name="Gelijkbenige driehoek 1">
              <a:extLst>
                <a:ext uri="{FF2B5EF4-FFF2-40B4-BE49-F238E27FC236}">
                  <a16:creationId xmlns:a16="http://schemas.microsoft.com/office/drawing/2014/main" id="{9338FE16-6281-4DCA-93FA-509A82650325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97" name="Groep 96">
            <a:extLst>
              <a:ext uri="{FF2B5EF4-FFF2-40B4-BE49-F238E27FC236}">
                <a16:creationId xmlns:a16="http://schemas.microsoft.com/office/drawing/2014/main" id="{9B4DFA9C-9691-48CD-98F8-175EED607ECC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98" name="Vrije vorm: vorm 97">
              <a:extLst>
                <a:ext uri="{FF2B5EF4-FFF2-40B4-BE49-F238E27FC236}">
                  <a16:creationId xmlns:a16="http://schemas.microsoft.com/office/drawing/2014/main" id="{C255F5EF-7DA9-44CF-8E2F-3E119AE18E3C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99" name="Gelijkbenige driehoek 1">
              <a:extLst>
                <a:ext uri="{FF2B5EF4-FFF2-40B4-BE49-F238E27FC236}">
                  <a16:creationId xmlns:a16="http://schemas.microsoft.com/office/drawing/2014/main" id="{B7C43899-D821-4A21-853C-09E0B980AE0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0" name="I-ZANDLOPER">
            <a:extLst>
              <a:ext uri="{FF2B5EF4-FFF2-40B4-BE49-F238E27FC236}">
                <a16:creationId xmlns:a16="http://schemas.microsoft.com/office/drawing/2014/main" id="{15669C1A-6E39-4949-877C-8C5FA1E6CF8C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01" name="TextBox 9">
            <a:extLst>
              <a:ext uri="{FF2B5EF4-FFF2-40B4-BE49-F238E27FC236}">
                <a16:creationId xmlns:a16="http://schemas.microsoft.com/office/drawing/2014/main" id="{EDDF2051-12E0-4D38-BD9B-B60064378FB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02" name="TextBox 10">
            <a:extLst>
              <a:ext uri="{FF2B5EF4-FFF2-40B4-BE49-F238E27FC236}">
                <a16:creationId xmlns:a16="http://schemas.microsoft.com/office/drawing/2014/main" id="{5C9CE02D-5CD3-4E91-8F8A-1E7A6DE0544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03" name="TextBox 11">
            <a:extLst>
              <a:ext uri="{FF2B5EF4-FFF2-40B4-BE49-F238E27FC236}">
                <a16:creationId xmlns:a16="http://schemas.microsoft.com/office/drawing/2014/main" id="{24889AFF-8AD8-4CFA-8658-18C54CD8E8A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04" name="TextBox 12">
            <a:extLst>
              <a:ext uri="{FF2B5EF4-FFF2-40B4-BE49-F238E27FC236}">
                <a16:creationId xmlns:a16="http://schemas.microsoft.com/office/drawing/2014/main" id="{C1825917-FB07-46B9-AEFE-56B152113E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05" name="TextBox 13">
            <a:extLst>
              <a:ext uri="{FF2B5EF4-FFF2-40B4-BE49-F238E27FC236}">
                <a16:creationId xmlns:a16="http://schemas.microsoft.com/office/drawing/2014/main" id="{52309DBC-E899-448B-8916-A81F3149A66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06" name="TextBox 14">
            <a:extLst>
              <a:ext uri="{FF2B5EF4-FFF2-40B4-BE49-F238E27FC236}">
                <a16:creationId xmlns:a16="http://schemas.microsoft.com/office/drawing/2014/main" id="{D3AF3F36-637C-4B9B-AD90-227F7B8A874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07" name="TextBox 15">
            <a:extLst>
              <a:ext uri="{FF2B5EF4-FFF2-40B4-BE49-F238E27FC236}">
                <a16:creationId xmlns:a16="http://schemas.microsoft.com/office/drawing/2014/main" id="{FEDFAF4F-835A-4939-BAAC-6048C52A25C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31" name="TextBox 16">
            <a:extLst>
              <a:ext uri="{FF2B5EF4-FFF2-40B4-BE49-F238E27FC236}">
                <a16:creationId xmlns:a16="http://schemas.microsoft.com/office/drawing/2014/main" id="{95F76696-E6D9-406D-B741-0C772811109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32" name="TextBox 17">
            <a:extLst>
              <a:ext uri="{FF2B5EF4-FFF2-40B4-BE49-F238E27FC236}">
                <a16:creationId xmlns:a16="http://schemas.microsoft.com/office/drawing/2014/main" id="{5CCAA5B0-A42B-4D2E-AC9C-6818D6D2E57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33" name="TextBox 18">
            <a:extLst>
              <a:ext uri="{FF2B5EF4-FFF2-40B4-BE49-F238E27FC236}">
                <a16:creationId xmlns:a16="http://schemas.microsoft.com/office/drawing/2014/main" id="{F08BE0C7-3B85-47CC-B0D5-EA96CC3BA9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34" name="TextBox 19">
            <a:extLst>
              <a:ext uri="{FF2B5EF4-FFF2-40B4-BE49-F238E27FC236}">
                <a16:creationId xmlns:a16="http://schemas.microsoft.com/office/drawing/2014/main" id="{CFC4BB3D-B90F-421F-A64A-D04446B1016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35" name="TextBox 20">
            <a:extLst>
              <a:ext uri="{FF2B5EF4-FFF2-40B4-BE49-F238E27FC236}">
                <a16:creationId xmlns:a16="http://schemas.microsoft.com/office/drawing/2014/main" id="{C8EABCFD-45AE-4DC2-86F4-DD94B55C519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36" name="TextBox 21">
            <a:extLst>
              <a:ext uri="{FF2B5EF4-FFF2-40B4-BE49-F238E27FC236}">
                <a16:creationId xmlns:a16="http://schemas.microsoft.com/office/drawing/2014/main" id="{DE59B872-E20F-4968-B836-23E416E0BA9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7" name="TextBox 22">
            <a:extLst>
              <a:ext uri="{FF2B5EF4-FFF2-40B4-BE49-F238E27FC236}">
                <a16:creationId xmlns:a16="http://schemas.microsoft.com/office/drawing/2014/main" id="{5C6374AE-02FB-4364-85E1-636776C3E51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38" name="TextBox 23">
            <a:extLst>
              <a:ext uri="{FF2B5EF4-FFF2-40B4-BE49-F238E27FC236}">
                <a16:creationId xmlns:a16="http://schemas.microsoft.com/office/drawing/2014/main" id="{69921DC3-4E1D-4BF1-AD50-8B4A5911B4A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39" name="TextBox 24">
            <a:extLst>
              <a:ext uri="{FF2B5EF4-FFF2-40B4-BE49-F238E27FC236}">
                <a16:creationId xmlns:a16="http://schemas.microsoft.com/office/drawing/2014/main" id="{2517B842-F2AD-419C-86BF-789BDEE3E7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40" name="TextBox 25">
            <a:extLst>
              <a:ext uri="{FF2B5EF4-FFF2-40B4-BE49-F238E27FC236}">
                <a16:creationId xmlns:a16="http://schemas.microsoft.com/office/drawing/2014/main" id="{83F38838-C38E-4D4E-89B0-AEB2DE6E55C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41" name="TextBox 26">
            <a:extLst>
              <a:ext uri="{FF2B5EF4-FFF2-40B4-BE49-F238E27FC236}">
                <a16:creationId xmlns:a16="http://schemas.microsoft.com/office/drawing/2014/main" id="{C8620C77-6FB7-4BAB-BA31-F159C7D1F82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42" name="TextBox 27">
            <a:extLst>
              <a:ext uri="{FF2B5EF4-FFF2-40B4-BE49-F238E27FC236}">
                <a16:creationId xmlns:a16="http://schemas.microsoft.com/office/drawing/2014/main" id="{D98FFE92-CCA8-40F6-962C-FA5850CC9F3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43" name="TextBox 28">
            <a:extLst>
              <a:ext uri="{FF2B5EF4-FFF2-40B4-BE49-F238E27FC236}">
                <a16:creationId xmlns:a16="http://schemas.microsoft.com/office/drawing/2014/main" id="{416D9FE8-4044-4303-9874-F594AAF49E9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44" name="TextBox 29">
            <a:extLst>
              <a:ext uri="{FF2B5EF4-FFF2-40B4-BE49-F238E27FC236}">
                <a16:creationId xmlns:a16="http://schemas.microsoft.com/office/drawing/2014/main" id="{BCCE1227-F5E7-43C2-8D3A-CDC45647EA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45" name="TextBox 30">
            <a:extLst>
              <a:ext uri="{FF2B5EF4-FFF2-40B4-BE49-F238E27FC236}">
                <a16:creationId xmlns:a16="http://schemas.microsoft.com/office/drawing/2014/main" id="{4B51A719-25DE-448D-AE1C-824FD99E2E3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46" name="TextBox 31">
            <a:extLst>
              <a:ext uri="{FF2B5EF4-FFF2-40B4-BE49-F238E27FC236}">
                <a16:creationId xmlns:a16="http://schemas.microsoft.com/office/drawing/2014/main" id="{878D3C0F-A1DA-4BD6-9337-28376E561E2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47" name="TextBox 32">
            <a:extLst>
              <a:ext uri="{FF2B5EF4-FFF2-40B4-BE49-F238E27FC236}">
                <a16:creationId xmlns:a16="http://schemas.microsoft.com/office/drawing/2014/main" id="{B51BDCBE-738F-4B65-A6F0-F6E3E20EE87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48" name="TextBox 33">
            <a:extLst>
              <a:ext uri="{FF2B5EF4-FFF2-40B4-BE49-F238E27FC236}">
                <a16:creationId xmlns:a16="http://schemas.microsoft.com/office/drawing/2014/main" id="{44B69B23-B8F7-454E-BEC8-3A3DEDA3C24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49" name="TextBox 34">
            <a:extLst>
              <a:ext uri="{FF2B5EF4-FFF2-40B4-BE49-F238E27FC236}">
                <a16:creationId xmlns:a16="http://schemas.microsoft.com/office/drawing/2014/main" id="{77DA5A84-EE51-4AC1-A63F-38A7088F836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50" name="TextBox 35">
            <a:extLst>
              <a:ext uri="{FF2B5EF4-FFF2-40B4-BE49-F238E27FC236}">
                <a16:creationId xmlns:a16="http://schemas.microsoft.com/office/drawing/2014/main" id="{988B2BD9-CA9A-4FA0-AAE0-F3E31784351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51" name="TextBox 36">
            <a:extLst>
              <a:ext uri="{FF2B5EF4-FFF2-40B4-BE49-F238E27FC236}">
                <a16:creationId xmlns:a16="http://schemas.microsoft.com/office/drawing/2014/main" id="{F7ADDFC3-192F-43D8-945B-B572FA3B9DB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52" name="TextBox 37">
            <a:extLst>
              <a:ext uri="{FF2B5EF4-FFF2-40B4-BE49-F238E27FC236}">
                <a16:creationId xmlns:a16="http://schemas.microsoft.com/office/drawing/2014/main" id="{06B2F464-CB03-4965-ADE2-70216DD8DB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53" name="TextBox 38">
            <a:extLst>
              <a:ext uri="{FF2B5EF4-FFF2-40B4-BE49-F238E27FC236}">
                <a16:creationId xmlns:a16="http://schemas.microsoft.com/office/drawing/2014/main" id="{A5A689F3-D1E9-4FAC-BF9F-6A5F969FA66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54" name="TextBox 39">
            <a:extLst>
              <a:ext uri="{FF2B5EF4-FFF2-40B4-BE49-F238E27FC236}">
                <a16:creationId xmlns:a16="http://schemas.microsoft.com/office/drawing/2014/main" id="{EC267644-7B9E-4E50-996A-9FB6EB6450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55" name="TextBox 40">
            <a:extLst>
              <a:ext uri="{FF2B5EF4-FFF2-40B4-BE49-F238E27FC236}">
                <a16:creationId xmlns:a16="http://schemas.microsoft.com/office/drawing/2014/main" id="{2D0C6E4F-FF1E-4087-B52F-06CF92C55E3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56" name="TextBox 41">
            <a:extLst>
              <a:ext uri="{FF2B5EF4-FFF2-40B4-BE49-F238E27FC236}">
                <a16:creationId xmlns:a16="http://schemas.microsoft.com/office/drawing/2014/main" id="{23504288-0E0C-4702-B7D2-4CDB506167F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57" name="TextBox 42">
            <a:extLst>
              <a:ext uri="{FF2B5EF4-FFF2-40B4-BE49-F238E27FC236}">
                <a16:creationId xmlns:a16="http://schemas.microsoft.com/office/drawing/2014/main" id="{D344CFBA-DB24-4F03-9E2A-B763026F725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58" name="TextBox 43">
            <a:extLst>
              <a:ext uri="{FF2B5EF4-FFF2-40B4-BE49-F238E27FC236}">
                <a16:creationId xmlns:a16="http://schemas.microsoft.com/office/drawing/2014/main" id="{DFA1BC32-DBFB-44F4-AF3D-8546B72C52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59" name="TextBox 44">
            <a:extLst>
              <a:ext uri="{FF2B5EF4-FFF2-40B4-BE49-F238E27FC236}">
                <a16:creationId xmlns:a16="http://schemas.microsoft.com/office/drawing/2014/main" id="{65AF1FE1-BB9D-44E0-8728-41445653190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60" name="Sec">
            <a:extLst>
              <a:ext uri="{FF2B5EF4-FFF2-40B4-BE49-F238E27FC236}">
                <a16:creationId xmlns:a16="http://schemas.microsoft.com/office/drawing/2014/main" id="{FDCE3529-5DF8-4DC1-845D-B29F8F69B0E4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0644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5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805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4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A - SWOESJ">
            <a:extLst>
              <a:ext uri="{FF2B5EF4-FFF2-40B4-BE49-F238E27FC236}">
                <a16:creationId xmlns:a16="http://schemas.microsoft.com/office/drawing/2014/main" id="{38137374-49FA-4E6A-9D46-6FF4487DFC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pic>
        <p:nvPicPr>
          <p:cNvPr id="108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08525818-904A-4023-B764-746ADB22A845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109" name="Groep 108">
            <a:extLst>
              <a:ext uri="{FF2B5EF4-FFF2-40B4-BE49-F238E27FC236}">
                <a16:creationId xmlns:a16="http://schemas.microsoft.com/office/drawing/2014/main" id="{1B433971-FE1F-4D01-A2EA-72D8DA740663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10" name="Vrije vorm: vorm 109">
              <a:extLst>
                <a:ext uri="{FF2B5EF4-FFF2-40B4-BE49-F238E27FC236}">
                  <a16:creationId xmlns:a16="http://schemas.microsoft.com/office/drawing/2014/main" id="{6EDDF726-DF3D-4970-8BB2-BEBBCCD88945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11" name="Gelijkbenige driehoek 1">
              <a:extLst>
                <a:ext uri="{FF2B5EF4-FFF2-40B4-BE49-F238E27FC236}">
                  <a16:creationId xmlns:a16="http://schemas.microsoft.com/office/drawing/2014/main" id="{2EFB59EE-6DFE-4B2F-9977-6587B59DEBB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2" name="Groep 111">
            <a:extLst>
              <a:ext uri="{FF2B5EF4-FFF2-40B4-BE49-F238E27FC236}">
                <a16:creationId xmlns:a16="http://schemas.microsoft.com/office/drawing/2014/main" id="{7562253D-E229-4E0A-A502-322148191BA1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631F85D0-5273-47C7-B63D-6A71BDF0C00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14" name="Gelijkbenige driehoek 1">
              <a:extLst>
                <a:ext uri="{FF2B5EF4-FFF2-40B4-BE49-F238E27FC236}">
                  <a16:creationId xmlns:a16="http://schemas.microsoft.com/office/drawing/2014/main" id="{9C0EC78B-69E1-48C1-9A3D-42F101573B7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15" name="I-ZANDLOPER">
            <a:extLst>
              <a:ext uri="{FF2B5EF4-FFF2-40B4-BE49-F238E27FC236}">
                <a16:creationId xmlns:a16="http://schemas.microsoft.com/office/drawing/2014/main" id="{F1B3F42E-82FB-4331-97C3-61302ABE0995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16" name="TextBox 9">
            <a:extLst>
              <a:ext uri="{FF2B5EF4-FFF2-40B4-BE49-F238E27FC236}">
                <a16:creationId xmlns:a16="http://schemas.microsoft.com/office/drawing/2014/main" id="{616FA15D-0F3E-4160-BBAC-2D54B2ABED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7" name="TextBox 10">
            <a:extLst>
              <a:ext uri="{FF2B5EF4-FFF2-40B4-BE49-F238E27FC236}">
                <a16:creationId xmlns:a16="http://schemas.microsoft.com/office/drawing/2014/main" id="{075195CA-087F-45E1-8C70-CDCCE2C3A5C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19" name="TextBox 11">
            <a:extLst>
              <a:ext uri="{FF2B5EF4-FFF2-40B4-BE49-F238E27FC236}">
                <a16:creationId xmlns:a16="http://schemas.microsoft.com/office/drawing/2014/main" id="{376D07EF-A915-47C5-B948-9016E496021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20" name="TextBox 12">
            <a:extLst>
              <a:ext uri="{FF2B5EF4-FFF2-40B4-BE49-F238E27FC236}">
                <a16:creationId xmlns:a16="http://schemas.microsoft.com/office/drawing/2014/main" id="{E48A0136-528C-4CC5-A0F4-01AD458342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21" name="TextBox 13">
            <a:extLst>
              <a:ext uri="{FF2B5EF4-FFF2-40B4-BE49-F238E27FC236}">
                <a16:creationId xmlns:a16="http://schemas.microsoft.com/office/drawing/2014/main" id="{6CB31EEF-127A-4EF7-921C-110F8F1808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22" name="TextBox 14">
            <a:extLst>
              <a:ext uri="{FF2B5EF4-FFF2-40B4-BE49-F238E27FC236}">
                <a16:creationId xmlns:a16="http://schemas.microsoft.com/office/drawing/2014/main" id="{1016CF64-6029-46CE-8A20-E0369AA08A8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23" name="TextBox 15">
            <a:extLst>
              <a:ext uri="{FF2B5EF4-FFF2-40B4-BE49-F238E27FC236}">
                <a16:creationId xmlns:a16="http://schemas.microsoft.com/office/drawing/2014/main" id="{1BCA7B09-B560-438C-B850-1312309010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24" name="TextBox 16">
            <a:extLst>
              <a:ext uri="{FF2B5EF4-FFF2-40B4-BE49-F238E27FC236}">
                <a16:creationId xmlns:a16="http://schemas.microsoft.com/office/drawing/2014/main" id="{A784B625-83D8-4D7D-911C-3ABEC9F6DE1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25" name="TextBox 17">
            <a:extLst>
              <a:ext uri="{FF2B5EF4-FFF2-40B4-BE49-F238E27FC236}">
                <a16:creationId xmlns:a16="http://schemas.microsoft.com/office/drawing/2014/main" id="{FCF01D05-14B2-4E00-9F67-15EBFC4C171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26" name="TextBox 18">
            <a:extLst>
              <a:ext uri="{FF2B5EF4-FFF2-40B4-BE49-F238E27FC236}">
                <a16:creationId xmlns:a16="http://schemas.microsoft.com/office/drawing/2014/main" id="{EFA24CC8-488E-499F-BAA8-50CF7F25B82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27" name="TextBox 19">
            <a:extLst>
              <a:ext uri="{FF2B5EF4-FFF2-40B4-BE49-F238E27FC236}">
                <a16:creationId xmlns:a16="http://schemas.microsoft.com/office/drawing/2014/main" id="{4E523068-FFA1-41E3-8392-3B201954CE3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28" name="TextBox 20">
            <a:extLst>
              <a:ext uri="{FF2B5EF4-FFF2-40B4-BE49-F238E27FC236}">
                <a16:creationId xmlns:a16="http://schemas.microsoft.com/office/drawing/2014/main" id="{AC233257-79FD-4B08-B80A-0EE77F5609D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29" name="TextBox 21">
            <a:extLst>
              <a:ext uri="{FF2B5EF4-FFF2-40B4-BE49-F238E27FC236}">
                <a16:creationId xmlns:a16="http://schemas.microsoft.com/office/drawing/2014/main" id="{63C1FC74-0072-419C-AA20-06D620E1E06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0" name="TextBox 22">
            <a:extLst>
              <a:ext uri="{FF2B5EF4-FFF2-40B4-BE49-F238E27FC236}">
                <a16:creationId xmlns:a16="http://schemas.microsoft.com/office/drawing/2014/main" id="{7CF6FFA9-A7BF-43F3-AB31-0FBB5CF4F5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61" name="TextBox 23">
            <a:extLst>
              <a:ext uri="{FF2B5EF4-FFF2-40B4-BE49-F238E27FC236}">
                <a16:creationId xmlns:a16="http://schemas.microsoft.com/office/drawing/2014/main" id="{8743BE0F-1BFF-4758-B215-A9A0C846A6A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62" name="TextBox 24">
            <a:extLst>
              <a:ext uri="{FF2B5EF4-FFF2-40B4-BE49-F238E27FC236}">
                <a16:creationId xmlns:a16="http://schemas.microsoft.com/office/drawing/2014/main" id="{C4974559-0917-4502-B563-DFD8DD12D73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63" name="TextBox 25">
            <a:extLst>
              <a:ext uri="{FF2B5EF4-FFF2-40B4-BE49-F238E27FC236}">
                <a16:creationId xmlns:a16="http://schemas.microsoft.com/office/drawing/2014/main" id="{9E3CE4AF-773C-432D-86CB-DCB04E58A83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64" name="TextBox 26">
            <a:extLst>
              <a:ext uri="{FF2B5EF4-FFF2-40B4-BE49-F238E27FC236}">
                <a16:creationId xmlns:a16="http://schemas.microsoft.com/office/drawing/2014/main" id="{EF1D1731-E03C-4B1C-AFD2-9B2F112177C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65" name="TextBox 27">
            <a:extLst>
              <a:ext uri="{FF2B5EF4-FFF2-40B4-BE49-F238E27FC236}">
                <a16:creationId xmlns:a16="http://schemas.microsoft.com/office/drawing/2014/main" id="{7E6CC344-48B2-4BFB-ACA3-A5EB944E9D6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66" name="TextBox 28">
            <a:extLst>
              <a:ext uri="{FF2B5EF4-FFF2-40B4-BE49-F238E27FC236}">
                <a16:creationId xmlns:a16="http://schemas.microsoft.com/office/drawing/2014/main" id="{7F3261E7-3350-4861-8C1C-F3D93CEDA45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67" name="TextBox 29">
            <a:extLst>
              <a:ext uri="{FF2B5EF4-FFF2-40B4-BE49-F238E27FC236}">
                <a16:creationId xmlns:a16="http://schemas.microsoft.com/office/drawing/2014/main" id="{99BA1072-5A51-4DFB-88AF-99C91A2C48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68" name="TextBox 30">
            <a:extLst>
              <a:ext uri="{FF2B5EF4-FFF2-40B4-BE49-F238E27FC236}">
                <a16:creationId xmlns:a16="http://schemas.microsoft.com/office/drawing/2014/main" id="{7DB22014-FD39-4D7B-AF97-249C9F1484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69" name="TextBox 31">
            <a:extLst>
              <a:ext uri="{FF2B5EF4-FFF2-40B4-BE49-F238E27FC236}">
                <a16:creationId xmlns:a16="http://schemas.microsoft.com/office/drawing/2014/main" id="{BBF918CD-41AE-44F6-A58B-B7E4A00DE4D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70" name="TextBox 32">
            <a:extLst>
              <a:ext uri="{FF2B5EF4-FFF2-40B4-BE49-F238E27FC236}">
                <a16:creationId xmlns:a16="http://schemas.microsoft.com/office/drawing/2014/main" id="{64E352A7-F57C-4976-8ED7-8478AC8EDF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71" name="TextBox 33">
            <a:extLst>
              <a:ext uri="{FF2B5EF4-FFF2-40B4-BE49-F238E27FC236}">
                <a16:creationId xmlns:a16="http://schemas.microsoft.com/office/drawing/2014/main" id="{EED4E28D-6BD8-44A9-B029-AE9B85D1216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72" name="TextBox 34">
            <a:extLst>
              <a:ext uri="{FF2B5EF4-FFF2-40B4-BE49-F238E27FC236}">
                <a16:creationId xmlns:a16="http://schemas.microsoft.com/office/drawing/2014/main" id="{8B0C211F-0C1C-4885-8315-3EBD94A8D59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73" name="TextBox 35">
            <a:extLst>
              <a:ext uri="{FF2B5EF4-FFF2-40B4-BE49-F238E27FC236}">
                <a16:creationId xmlns:a16="http://schemas.microsoft.com/office/drawing/2014/main" id="{AE4DA378-26B9-4DE8-8A7E-2A8A4E4B77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74" name="TextBox 36">
            <a:extLst>
              <a:ext uri="{FF2B5EF4-FFF2-40B4-BE49-F238E27FC236}">
                <a16:creationId xmlns:a16="http://schemas.microsoft.com/office/drawing/2014/main" id="{952EA7C1-E87A-4365-B3FE-4DCFD9FB572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75" name="TextBox 37">
            <a:extLst>
              <a:ext uri="{FF2B5EF4-FFF2-40B4-BE49-F238E27FC236}">
                <a16:creationId xmlns:a16="http://schemas.microsoft.com/office/drawing/2014/main" id="{546BD56F-8D19-4840-A332-AAF3FA18758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76" name="TextBox 38">
            <a:extLst>
              <a:ext uri="{FF2B5EF4-FFF2-40B4-BE49-F238E27FC236}">
                <a16:creationId xmlns:a16="http://schemas.microsoft.com/office/drawing/2014/main" id="{DF361318-6EAA-4BA3-951E-1E36B91709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77" name="TextBox 39">
            <a:extLst>
              <a:ext uri="{FF2B5EF4-FFF2-40B4-BE49-F238E27FC236}">
                <a16:creationId xmlns:a16="http://schemas.microsoft.com/office/drawing/2014/main" id="{BAC7B9B3-2F28-4B69-929E-8CCAC2905C4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78" name="TextBox 40">
            <a:extLst>
              <a:ext uri="{FF2B5EF4-FFF2-40B4-BE49-F238E27FC236}">
                <a16:creationId xmlns:a16="http://schemas.microsoft.com/office/drawing/2014/main" id="{62F78A22-5229-4B59-9C04-64CAD31DE61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79" name="TextBox 41">
            <a:extLst>
              <a:ext uri="{FF2B5EF4-FFF2-40B4-BE49-F238E27FC236}">
                <a16:creationId xmlns:a16="http://schemas.microsoft.com/office/drawing/2014/main" id="{D825A3DB-CBD1-426A-9B9F-DE2C41C7C5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80" name="TextBox 42">
            <a:extLst>
              <a:ext uri="{FF2B5EF4-FFF2-40B4-BE49-F238E27FC236}">
                <a16:creationId xmlns:a16="http://schemas.microsoft.com/office/drawing/2014/main" id="{3799B6FD-8E7A-4535-AF26-F58F87EEF84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81" name="TextBox 43">
            <a:extLst>
              <a:ext uri="{FF2B5EF4-FFF2-40B4-BE49-F238E27FC236}">
                <a16:creationId xmlns:a16="http://schemas.microsoft.com/office/drawing/2014/main" id="{5F63D6D5-6252-4537-A1E2-AD5924F601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82" name="TextBox 44">
            <a:extLst>
              <a:ext uri="{FF2B5EF4-FFF2-40B4-BE49-F238E27FC236}">
                <a16:creationId xmlns:a16="http://schemas.microsoft.com/office/drawing/2014/main" id="{493F13A3-0D60-49EF-B3AE-BC9D6BCA154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83" name="TextBox 45">
            <a:extLst>
              <a:ext uri="{FF2B5EF4-FFF2-40B4-BE49-F238E27FC236}">
                <a16:creationId xmlns:a16="http://schemas.microsoft.com/office/drawing/2014/main" id="{1EA35517-E3C2-4FCB-9710-D793F034907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84" name="TextBox 46">
            <a:extLst>
              <a:ext uri="{FF2B5EF4-FFF2-40B4-BE49-F238E27FC236}">
                <a16:creationId xmlns:a16="http://schemas.microsoft.com/office/drawing/2014/main" id="{581F1865-166B-4241-9E81-490C071DD25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85" name="TextBox 47">
            <a:extLst>
              <a:ext uri="{FF2B5EF4-FFF2-40B4-BE49-F238E27FC236}">
                <a16:creationId xmlns:a16="http://schemas.microsoft.com/office/drawing/2014/main" id="{334C7FEA-929D-499A-929F-212B05F68FD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86" name="TextBox 48">
            <a:extLst>
              <a:ext uri="{FF2B5EF4-FFF2-40B4-BE49-F238E27FC236}">
                <a16:creationId xmlns:a16="http://schemas.microsoft.com/office/drawing/2014/main" id="{02600A36-B5AF-4C56-A7C3-DD77F6DA2C4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87" name="TextBox 49">
            <a:extLst>
              <a:ext uri="{FF2B5EF4-FFF2-40B4-BE49-F238E27FC236}">
                <a16:creationId xmlns:a16="http://schemas.microsoft.com/office/drawing/2014/main" id="{CF57F1DF-6960-4186-BE98-E0455F29250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88" name="Sec">
            <a:extLst>
              <a:ext uri="{FF2B5EF4-FFF2-40B4-BE49-F238E27FC236}">
                <a16:creationId xmlns:a16="http://schemas.microsoft.com/office/drawing/2014/main" id="{05096802-AF2A-4D6E-BDC0-DBBD7B837C40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80367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0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805" fill="hold"/>
                                        <p:tgtEl>
                                          <p:spTgt spid="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</p:childTnLst>
        </p:cTn>
      </p:par>
    </p:tnLst>
    <p:bldLst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oorstellen Leiderschaps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pic>
        <p:nvPicPr>
          <p:cNvPr id="15" name="A - SWOESJ">
            <a:extLst>
              <a:ext uri="{FF2B5EF4-FFF2-40B4-BE49-F238E27FC236}">
                <a16:creationId xmlns:a16="http://schemas.microsoft.com/office/drawing/2014/main" id="{93580869-7345-4BE0-BE0C-01179372D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Voorstellen Leiderschapsteam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1336820" y="1795221"/>
            <a:ext cx="1020907" cy="1020907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V - DRIEHOEK2">
            <a:extLst>
              <a:ext uri="{FF2B5EF4-FFF2-40B4-BE49-F238E27FC236}">
                <a16:creationId xmlns:a16="http://schemas.microsoft.com/office/drawing/2014/main" id="{1B6D7E6F-C506-49A3-8C7E-013397EBBE0A}"/>
              </a:ext>
            </a:extLst>
          </p:cNvPr>
          <p:cNvSpPr/>
          <p:nvPr userDrawn="1"/>
        </p:nvSpPr>
        <p:spPr>
          <a:xfrm rot="5400000">
            <a:off x="4799700" y="1800000"/>
            <a:ext cx="1020907" cy="1020907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V - DRIEHOEK3">
            <a:extLst>
              <a:ext uri="{FF2B5EF4-FFF2-40B4-BE49-F238E27FC236}">
                <a16:creationId xmlns:a16="http://schemas.microsoft.com/office/drawing/2014/main" id="{5BA7D4FA-5808-427A-9E44-49A96CA66F7E}"/>
              </a:ext>
            </a:extLst>
          </p:cNvPr>
          <p:cNvSpPr/>
          <p:nvPr userDrawn="1"/>
        </p:nvSpPr>
        <p:spPr>
          <a:xfrm rot="5400000">
            <a:off x="8263639" y="1800000"/>
            <a:ext cx="1020907" cy="1020907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1">
            <a:extLst>
              <a:ext uri="{FF2B5EF4-FFF2-40B4-BE49-F238E27FC236}">
                <a16:creationId xmlns:a16="http://schemas.microsoft.com/office/drawing/2014/main" id="{417B3B27-1EF6-4114-BE1D-E604940FBC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52970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Secretaris-Penningmeester</a:t>
            </a:r>
          </a:p>
        </p:txBody>
      </p:sp>
      <p:sp>
        <p:nvSpPr>
          <p:cNvPr id="42" name="A2">
            <a:extLst>
              <a:ext uri="{FF2B5EF4-FFF2-40B4-BE49-F238E27FC236}">
                <a16:creationId xmlns:a16="http://schemas.microsoft.com/office/drawing/2014/main" id="{27BDDCB4-817E-4083-BF1E-9981D6C72A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000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Chapterdirecteur</a:t>
            </a:r>
          </a:p>
        </p:txBody>
      </p:sp>
      <p:sp>
        <p:nvSpPr>
          <p:cNvPr id="43" name="A3">
            <a:extLst>
              <a:ext uri="{FF2B5EF4-FFF2-40B4-BE49-F238E27FC236}">
                <a16:creationId xmlns:a16="http://schemas.microsoft.com/office/drawing/2014/main" id="{AE2F1FCA-F34E-42E6-A107-233635B9CF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77045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Lidmaatschapscoördinator </a:t>
            </a:r>
          </a:p>
        </p:txBody>
      </p:sp>
      <p:sp>
        <p:nvSpPr>
          <p:cNvPr id="44" name="T1">
            <a:extLst>
              <a:ext uri="{FF2B5EF4-FFF2-40B4-BE49-F238E27FC236}">
                <a16:creationId xmlns:a16="http://schemas.microsoft.com/office/drawing/2014/main" id="{F570DF18-55FB-4BB9-8F12-70A5A6C82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820" y="4265999"/>
            <a:ext cx="237601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5" name="T2">
            <a:extLst>
              <a:ext uri="{FF2B5EF4-FFF2-40B4-BE49-F238E27FC236}">
                <a16:creationId xmlns:a16="http://schemas.microsoft.com/office/drawing/2014/main" id="{82399562-FCEB-4FFA-9100-5EB2AAE0D2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6255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6" name="T3">
            <a:extLst>
              <a:ext uri="{FF2B5EF4-FFF2-40B4-BE49-F238E27FC236}">
                <a16:creationId xmlns:a16="http://schemas.microsoft.com/office/drawing/2014/main" id="{EC51096B-4985-48D3-8ADB-A60CBA78E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1890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1336820" y="4832109"/>
            <a:ext cx="237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400" dirty="0">
                <a:solidFill>
                  <a:schemeClr val="accent1"/>
                </a:solidFill>
              </a:rPr>
              <a:t>Secretaris-Penningmeester</a:t>
            </a:r>
          </a:p>
        </p:txBody>
      </p:sp>
      <p:sp>
        <p:nvSpPr>
          <p:cNvPr id="39" name="T2A">
            <a:extLst>
              <a:ext uri="{FF2B5EF4-FFF2-40B4-BE49-F238E27FC236}">
                <a16:creationId xmlns:a16="http://schemas.microsoft.com/office/drawing/2014/main" id="{C49F1E44-9424-4A66-AFBC-2A5C31673C85}"/>
              </a:ext>
            </a:extLst>
          </p:cNvPr>
          <p:cNvSpPr txBox="1"/>
          <p:nvPr userDrawn="1"/>
        </p:nvSpPr>
        <p:spPr>
          <a:xfrm>
            <a:off x="4799700" y="4834679"/>
            <a:ext cx="237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400" dirty="0">
                <a:solidFill>
                  <a:schemeClr val="accent1"/>
                </a:solidFill>
              </a:rPr>
              <a:t>Chapterdirecteur</a:t>
            </a:r>
          </a:p>
        </p:txBody>
      </p:sp>
      <p:sp>
        <p:nvSpPr>
          <p:cNvPr id="40" name="T3A">
            <a:extLst>
              <a:ext uri="{FF2B5EF4-FFF2-40B4-BE49-F238E27FC236}">
                <a16:creationId xmlns:a16="http://schemas.microsoft.com/office/drawing/2014/main" id="{B6600E45-5F55-4AB7-B831-EEDEEFFDB85F}"/>
              </a:ext>
            </a:extLst>
          </p:cNvPr>
          <p:cNvSpPr txBox="1"/>
          <p:nvPr userDrawn="1"/>
        </p:nvSpPr>
        <p:spPr>
          <a:xfrm>
            <a:off x="8261045" y="4832109"/>
            <a:ext cx="2376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1400" dirty="0">
                <a:solidFill>
                  <a:schemeClr val="accent1"/>
                </a:solidFill>
              </a:rPr>
              <a:t>Lidmaatschapscoördinator</a:t>
            </a:r>
          </a:p>
        </p:txBody>
      </p:sp>
      <p:grpSp>
        <p:nvGrpSpPr>
          <p:cNvPr id="57" name="INSTRUCTIE AFBEELDING">
            <a:extLst>
              <a:ext uri="{FF2B5EF4-FFF2-40B4-BE49-F238E27FC236}">
                <a16:creationId xmlns:a16="http://schemas.microsoft.com/office/drawing/2014/main" id="{20738869-4A5B-4007-82A6-31C16BC4EB0F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C5876A8B-3CBC-4283-9C4C-EE6030B89795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8BB6E7A4-AC52-4040-BB3D-4C6823BF69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B7B2592D-2D94-471F-AC59-99192AC78142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61" name="Rechte verbindingslijn 60">
              <a:extLst>
                <a:ext uri="{FF2B5EF4-FFF2-40B4-BE49-F238E27FC236}">
                  <a16:creationId xmlns:a16="http://schemas.microsoft.com/office/drawing/2014/main" id="{DC468093-ACA6-4C05-9133-DA58905583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C66F0E72-7F08-4D85-9D91-4BB360346FD6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EBBBFCE5-9C59-4B74-BF80-5048685977DF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38B79DC3-505D-4AC1-805D-BC99818B43D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5" name="Rechte verbindingslijn 64">
              <a:extLst>
                <a:ext uri="{FF2B5EF4-FFF2-40B4-BE49-F238E27FC236}">
                  <a16:creationId xmlns:a16="http://schemas.microsoft.com/office/drawing/2014/main" id="{1C5D1C7A-EBEA-45FE-85EF-EB1D92B7F38C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6" name="Gelijkbenige driehoek 65">
              <a:extLst>
                <a:ext uri="{FF2B5EF4-FFF2-40B4-BE49-F238E27FC236}">
                  <a16:creationId xmlns:a16="http://schemas.microsoft.com/office/drawing/2014/main" id="{3E464D20-D4BC-494E-9A3E-8611B9EE4324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A3F5C6A8-B4E4-465E-8B7F-FA955844D7D2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Ovaal 67">
              <a:extLst>
                <a:ext uri="{FF2B5EF4-FFF2-40B4-BE49-F238E27FC236}">
                  <a16:creationId xmlns:a16="http://schemas.microsoft.com/office/drawing/2014/main" id="{1A421EDE-1C19-40F6-9782-7854C60503E5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9" name="Vrije vorm: vorm 68">
              <a:extLst>
                <a:ext uri="{FF2B5EF4-FFF2-40B4-BE49-F238E27FC236}">
                  <a16:creationId xmlns:a16="http://schemas.microsoft.com/office/drawing/2014/main" id="{C6C9F875-2C99-415F-B98F-025B1385E94D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0" name="Rechthoek: afgeronde hoeken 69">
              <a:extLst>
                <a:ext uri="{FF2B5EF4-FFF2-40B4-BE49-F238E27FC236}">
                  <a16:creationId xmlns:a16="http://schemas.microsoft.com/office/drawing/2014/main" id="{4F277425-4CEC-4F4B-9E89-8344ED598E40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Rechte verbindingslijn 70">
              <a:extLst>
                <a:ext uri="{FF2B5EF4-FFF2-40B4-BE49-F238E27FC236}">
                  <a16:creationId xmlns:a16="http://schemas.microsoft.com/office/drawing/2014/main" id="{F6E18E17-55B6-456B-86B0-A01679E456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968ACF96-3F9B-4249-A93A-8CA18438F827}"/>
                </a:ext>
              </a:extLst>
            </p:cNvPr>
            <p:cNvCxnSpPr>
              <a:cxnSpLocks/>
              <a:stCxn id="70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103D697C-2686-41E4-8C34-8C8597C2AECD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4C8FC003-319F-4539-966D-0470EE94D4AE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1F2C68AD-4F08-420E-9978-F34DB672B7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6" name="Afbeelding 75">
              <a:extLst>
                <a:ext uri="{FF2B5EF4-FFF2-40B4-BE49-F238E27FC236}">
                  <a16:creationId xmlns:a16="http://schemas.microsoft.com/office/drawing/2014/main" id="{EDA19774-67EF-4B7C-B5DE-B1BD6A31577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17E3D32A-20FC-4930-A082-D070690BF47F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78" name="Rechte verbindingslijn 77">
              <a:extLst>
                <a:ext uri="{FF2B5EF4-FFF2-40B4-BE49-F238E27FC236}">
                  <a16:creationId xmlns:a16="http://schemas.microsoft.com/office/drawing/2014/main" id="{115412AE-78F1-4399-BAC6-C3BE237D36F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3E028DDE-4EDD-456C-BDB3-D591B578B677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75168B93-CB8D-4910-988C-AA5281F8EA99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1" name="Afbeelding 80">
              <a:extLst>
                <a:ext uri="{FF2B5EF4-FFF2-40B4-BE49-F238E27FC236}">
                  <a16:creationId xmlns:a16="http://schemas.microsoft.com/office/drawing/2014/main" id="{F17FB135-D34E-436A-8C42-F019C2EB1C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877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4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 - SWOESJ">
            <a:extLst>
              <a:ext uri="{FF2B5EF4-FFF2-40B4-BE49-F238E27FC236}">
                <a16:creationId xmlns:a16="http://schemas.microsoft.com/office/drawing/2014/main" id="{233D738F-13E2-457F-96D0-83A3C93FDC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131" name="I - ZAND ONDER">
            <a:extLst>
              <a:ext uri="{FF2B5EF4-FFF2-40B4-BE49-F238E27FC236}">
                <a16:creationId xmlns:a16="http://schemas.microsoft.com/office/drawing/2014/main" id="{94E2BFE4-CC84-4F76-9EBC-3591F0D85505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FB9F4913-82F1-4905-ACEF-6C40A53AB49B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3" name="Gelijkbenige driehoek 1">
              <a:extLst>
                <a:ext uri="{FF2B5EF4-FFF2-40B4-BE49-F238E27FC236}">
                  <a16:creationId xmlns:a16="http://schemas.microsoft.com/office/drawing/2014/main" id="{F00B05DB-BBF0-41C0-98BD-22CC6C55A6D3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34" name="I - ZAND BOVEN">
            <a:extLst>
              <a:ext uri="{FF2B5EF4-FFF2-40B4-BE49-F238E27FC236}">
                <a16:creationId xmlns:a16="http://schemas.microsoft.com/office/drawing/2014/main" id="{B51F8E96-5B7D-449B-99D3-FC9352C7429F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C2A6427A-0970-4024-8296-D51DC6EA8657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6" name="Gelijkbenige driehoek 1">
              <a:extLst>
                <a:ext uri="{FF2B5EF4-FFF2-40B4-BE49-F238E27FC236}">
                  <a16:creationId xmlns:a16="http://schemas.microsoft.com/office/drawing/2014/main" id="{A8FD8B22-F4DC-41FB-B93E-3262515900FE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7" name="TextBox 9">
            <a:extLst>
              <a:ext uri="{FF2B5EF4-FFF2-40B4-BE49-F238E27FC236}">
                <a16:creationId xmlns:a16="http://schemas.microsoft.com/office/drawing/2014/main" id="{678F1B6E-D44C-44C1-A999-D36AC7CA6AC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38" name="TextBox 10">
            <a:extLst>
              <a:ext uri="{FF2B5EF4-FFF2-40B4-BE49-F238E27FC236}">
                <a16:creationId xmlns:a16="http://schemas.microsoft.com/office/drawing/2014/main" id="{25A94CEA-1A8C-4AA2-B2DB-1C7B9A0A088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9" name="TextBox 11">
            <a:extLst>
              <a:ext uri="{FF2B5EF4-FFF2-40B4-BE49-F238E27FC236}">
                <a16:creationId xmlns:a16="http://schemas.microsoft.com/office/drawing/2014/main" id="{42718477-3787-44EE-BFFF-5314B47699E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0" name="TextBox 12">
            <a:extLst>
              <a:ext uri="{FF2B5EF4-FFF2-40B4-BE49-F238E27FC236}">
                <a16:creationId xmlns:a16="http://schemas.microsoft.com/office/drawing/2014/main" id="{AEF4F278-2D9A-4DC7-99C4-33CCAA264F0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1" name="TextBox 13">
            <a:extLst>
              <a:ext uri="{FF2B5EF4-FFF2-40B4-BE49-F238E27FC236}">
                <a16:creationId xmlns:a16="http://schemas.microsoft.com/office/drawing/2014/main" id="{5B86BE8A-6E5A-47D0-A887-37FCB456A2D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42" name="TextBox 14">
            <a:extLst>
              <a:ext uri="{FF2B5EF4-FFF2-40B4-BE49-F238E27FC236}">
                <a16:creationId xmlns:a16="http://schemas.microsoft.com/office/drawing/2014/main" id="{EFC1C7B0-FA01-446C-92A6-66F081A6E7E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43" name="TextBox 15">
            <a:extLst>
              <a:ext uri="{FF2B5EF4-FFF2-40B4-BE49-F238E27FC236}">
                <a16:creationId xmlns:a16="http://schemas.microsoft.com/office/drawing/2014/main" id="{CBA95B61-AEB0-43CD-8E5C-183B8316BC9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4" name="TextBox 16">
            <a:extLst>
              <a:ext uri="{FF2B5EF4-FFF2-40B4-BE49-F238E27FC236}">
                <a16:creationId xmlns:a16="http://schemas.microsoft.com/office/drawing/2014/main" id="{986EEE32-057C-484F-9E1D-B84B169ACA4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45" name="TextBox 17">
            <a:extLst>
              <a:ext uri="{FF2B5EF4-FFF2-40B4-BE49-F238E27FC236}">
                <a16:creationId xmlns:a16="http://schemas.microsoft.com/office/drawing/2014/main" id="{7CCF8897-8ECD-45E6-B123-1439272CE99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46" name="TextBox 18">
            <a:extLst>
              <a:ext uri="{FF2B5EF4-FFF2-40B4-BE49-F238E27FC236}">
                <a16:creationId xmlns:a16="http://schemas.microsoft.com/office/drawing/2014/main" id="{AAE3FEB2-5CC1-4C57-887A-CE5C01D6052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47" name="TextBox 19">
            <a:extLst>
              <a:ext uri="{FF2B5EF4-FFF2-40B4-BE49-F238E27FC236}">
                <a16:creationId xmlns:a16="http://schemas.microsoft.com/office/drawing/2014/main" id="{CD739816-E827-4AA8-BD20-F85D913ECE6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48" name="TextBox 20">
            <a:extLst>
              <a:ext uri="{FF2B5EF4-FFF2-40B4-BE49-F238E27FC236}">
                <a16:creationId xmlns:a16="http://schemas.microsoft.com/office/drawing/2014/main" id="{77DAE7FA-3661-4389-A7E5-4CF5D3C1C78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49" name="TextBox 21">
            <a:extLst>
              <a:ext uri="{FF2B5EF4-FFF2-40B4-BE49-F238E27FC236}">
                <a16:creationId xmlns:a16="http://schemas.microsoft.com/office/drawing/2014/main" id="{B7D3A0F9-F0DB-421E-8969-816D1D54C21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50" name="TextBox 22">
            <a:extLst>
              <a:ext uri="{FF2B5EF4-FFF2-40B4-BE49-F238E27FC236}">
                <a16:creationId xmlns:a16="http://schemas.microsoft.com/office/drawing/2014/main" id="{9A52677F-5E9A-4642-A974-D18FFEDFB65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51" name="TextBox 23">
            <a:extLst>
              <a:ext uri="{FF2B5EF4-FFF2-40B4-BE49-F238E27FC236}">
                <a16:creationId xmlns:a16="http://schemas.microsoft.com/office/drawing/2014/main" id="{FBEAA3F2-74B8-4E24-A637-A723447A7F8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52" name="TextBox 24">
            <a:extLst>
              <a:ext uri="{FF2B5EF4-FFF2-40B4-BE49-F238E27FC236}">
                <a16:creationId xmlns:a16="http://schemas.microsoft.com/office/drawing/2014/main" id="{E0B9BF32-6A27-4A2B-BE19-ABD2A368016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53" name="TextBox 25">
            <a:extLst>
              <a:ext uri="{FF2B5EF4-FFF2-40B4-BE49-F238E27FC236}">
                <a16:creationId xmlns:a16="http://schemas.microsoft.com/office/drawing/2014/main" id="{8D9619CC-4EA6-43C0-B0BB-FB81F11AC6B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54" name="TextBox 26">
            <a:extLst>
              <a:ext uri="{FF2B5EF4-FFF2-40B4-BE49-F238E27FC236}">
                <a16:creationId xmlns:a16="http://schemas.microsoft.com/office/drawing/2014/main" id="{DDAAFE3B-3954-4D1E-AACB-45815BF755E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55" name="TextBox 27">
            <a:extLst>
              <a:ext uri="{FF2B5EF4-FFF2-40B4-BE49-F238E27FC236}">
                <a16:creationId xmlns:a16="http://schemas.microsoft.com/office/drawing/2014/main" id="{878DD8ED-8DD0-4D97-9EFE-0240F8C0082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56" name="TextBox 28">
            <a:extLst>
              <a:ext uri="{FF2B5EF4-FFF2-40B4-BE49-F238E27FC236}">
                <a16:creationId xmlns:a16="http://schemas.microsoft.com/office/drawing/2014/main" id="{B06B24BE-2F34-4669-9D1F-D92DFDBDC65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57" name="TextBox 29">
            <a:extLst>
              <a:ext uri="{FF2B5EF4-FFF2-40B4-BE49-F238E27FC236}">
                <a16:creationId xmlns:a16="http://schemas.microsoft.com/office/drawing/2014/main" id="{C46D6C6E-C4D4-4CA7-B67F-178398D2DDB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58" name="TextBox 30">
            <a:extLst>
              <a:ext uri="{FF2B5EF4-FFF2-40B4-BE49-F238E27FC236}">
                <a16:creationId xmlns:a16="http://schemas.microsoft.com/office/drawing/2014/main" id="{B79903BC-6548-41B1-B8E7-6FD74F907A8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59" name="TextBox 31">
            <a:extLst>
              <a:ext uri="{FF2B5EF4-FFF2-40B4-BE49-F238E27FC236}">
                <a16:creationId xmlns:a16="http://schemas.microsoft.com/office/drawing/2014/main" id="{EF71D838-8374-429F-83CF-14BB5D7761C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60" name="TextBox 32">
            <a:extLst>
              <a:ext uri="{FF2B5EF4-FFF2-40B4-BE49-F238E27FC236}">
                <a16:creationId xmlns:a16="http://schemas.microsoft.com/office/drawing/2014/main" id="{DB7B1078-DAF8-4FDB-B8B2-D9724722BDE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61" name="TextBox 33">
            <a:extLst>
              <a:ext uri="{FF2B5EF4-FFF2-40B4-BE49-F238E27FC236}">
                <a16:creationId xmlns:a16="http://schemas.microsoft.com/office/drawing/2014/main" id="{D7E78DD5-C952-4046-8CC3-C25DA5D117A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62" name="TextBox 34">
            <a:extLst>
              <a:ext uri="{FF2B5EF4-FFF2-40B4-BE49-F238E27FC236}">
                <a16:creationId xmlns:a16="http://schemas.microsoft.com/office/drawing/2014/main" id="{B890E318-5BF9-4533-9CCA-AB06AA8BFA8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63" name="TextBox 35">
            <a:extLst>
              <a:ext uri="{FF2B5EF4-FFF2-40B4-BE49-F238E27FC236}">
                <a16:creationId xmlns:a16="http://schemas.microsoft.com/office/drawing/2014/main" id="{350F82B0-BE55-4BCC-BEF7-C27A2DE754E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64" name="TextBox 36">
            <a:extLst>
              <a:ext uri="{FF2B5EF4-FFF2-40B4-BE49-F238E27FC236}">
                <a16:creationId xmlns:a16="http://schemas.microsoft.com/office/drawing/2014/main" id="{74B87094-9F00-4FD8-AF27-6983BD60F32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65" name="TextBox 37">
            <a:extLst>
              <a:ext uri="{FF2B5EF4-FFF2-40B4-BE49-F238E27FC236}">
                <a16:creationId xmlns:a16="http://schemas.microsoft.com/office/drawing/2014/main" id="{072C7402-7474-4649-A368-7C488E337AA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66" name="TextBox 38">
            <a:extLst>
              <a:ext uri="{FF2B5EF4-FFF2-40B4-BE49-F238E27FC236}">
                <a16:creationId xmlns:a16="http://schemas.microsoft.com/office/drawing/2014/main" id="{54537C4B-44B6-418E-B589-02251017FBB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67" name="TextBox 39">
            <a:extLst>
              <a:ext uri="{FF2B5EF4-FFF2-40B4-BE49-F238E27FC236}">
                <a16:creationId xmlns:a16="http://schemas.microsoft.com/office/drawing/2014/main" id="{2736DE2B-C13D-454D-B414-40CF4CE35F1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68" name="TextBox 40">
            <a:extLst>
              <a:ext uri="{FF2B5EF4-FFF2-40B4-BE49-F238E27FC236}">
                <a16:creationId xmlns:a16="http://schemas.microsoft.com/office/drawing/2014/main" id="{B951CB24-7263-4CCD-B555-706F0D7255E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69" name="TextBox 41">
            <a:extLst>
              <a:ext uri="{FF2B5EF4-FFF2-40B4-BE49-F238E27FC236}">
                <a16:creationId xmlns:a16="http://schemas.microsoft.com/office/drawing/2014/main" id="{085BEA9E-8913-4F3D-87D1-F1E8F3AE04A0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70" name="TextBox 42">
            <a:extLst>
              <a:ext uri="{FF2B5EF4-FFF2-40B4-BE49-F238E27FC236}">
                <a16:creationId xmlns:a16="http://schemas.microsoft.com/office/drawing/2014/main" id="{770E6EF5-58FF-4F7D-8F66-0B8871CFD46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71" name="TextBox 43">
            <a:extLst>
              <a:ext uri="{FF2B5EF4-FFF2-40B4-BE49-F238E27FC236}">
                <a16:creationId xmlns:a16="http://schemas.microsoft.com/office/drawing/2014/main" id="{1C76AB7A-0F12-40FF-BD62-2C8FEA3C4E8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72" name="TextBox 44">
            <a:extLst>
              <a:ext uri="{FF2B5EF4-FFF2-40B4-BE49-F238E27FC236}">
                <a16:creationId xmlns:a16="http://schemas.microsoft.com/office/drawing/2014/main" id="{8D0F2A4C-9A5A-4EF8-A172-84C61C248E2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73" name="TextBox 45">
            <a:extLst>
              <a:ext uri="{FF2B5EF4-FFF2-40B4-BE49-F238E27FC236}">
                <a16:creationId xmlns:a16="http://schemas.microsoft.com/office/drawing/2014/main" id="{99A8D693-6BA6-4F8D-89A7-AE4E43E0ED6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74" name="TextBox 46">
            <a:extLst>
              <a:ext uri="{FF2B5EF4-FFF2-40B4-BE49-F238E27FC236}">
                <a16:creationId xmlns:a16="http://schemas.microsoft.com/office/drawing/2014/main" id="{FFF90558-B314-442F-AFCB-D0C8F23385D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75" name="TextBox 47">
            <a:extLst>
              <a:ext uri="{FF2B5EF4-FFF2-40B4-BE49-F238E27FC236}">
                <a16:creationId xmlns:a16="http://schemas.microsoft.com/office/drawing/2014/main" id="{23705FF9-A970-41BC-B086-563C6CD360B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76" name="TextBox 48">
            <a:extLst>
              <a:ext uri="{FF2B5EF4-FFF2-40B4-BE49-F238E27FC236}">
                <a16:creationId xmlns:a16="http://schemas.microsoft.com/office/drawing/2014/main" id="{090D162A-A569-4018-BF4E-AE959516584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77" name="TextBox 49">
            <a:extLst>
              <a:ext uri="{FF2B5EF4-FFF2-40B4-BE49-F238E27FC236}">
                <a16:creationId xmlns:a16="http://schemas.microsoft.com/office/drawing/2014/main" id="{D1597A5A-7482-4859-8941-C18E153A328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78" name="TextBox 50">
            <a:extLst>
              <a:ext uri="{FF2B5EF4-FFF2-40B4-BE49-F238E27FC236}">
                <a16:creationId xmlns:a16="http://schemas.microsoft.com/office/drawing/2014/main" id="{74343699-369A-4070-8D89-CAC7959F01D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79" name="TextBox 51">
            <a:extLst>
              <a:ext uri="{FF2B5EF4-FFF2-40B4-BE49-F238E27FC236}">
                <a16:creationId xmlns:a16="http://schemas.microsoft.com/office/drawing/2014/main" id="{80C2B580-DB74-4411-9FC2-7A7BD687D4C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80" name="TextBox 52">
            <a:extLst>
              <a:ext uri="{FF2B5EF4-FFF2-40B4-BE49-F238E27FC236}">
                <a16:creationId xmlns:a16="http://schemas.microsoft.com/office/drawing/2014/main" id="{C25705E3-B0B8-41F0-A9F4-2E57D54F571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81" name="TextBox 53">
            <a:extLst>
              <a:ext uri="{FF2B5EF4-FFF2-40B4-BE49-F238E27FC236}">
                <a16:creationId xmlns:a16="http://schemas.microsoft.com/office/drawing/2014/main" id="{0463451B-1630-4035-ABC5-36E178AF4BA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82" name="TextBox 54">
            <a:extLst>
              <a:ext uri="{FF2B5EF4-FFF2-40B4-BE49-F238E27FC236}">
                <a16:creationId xmlns:a16="http://schemas.microsoft.com/office/drawing/2014/main" id="{76E470D4-15AC-42B9-AD8A-0FD1D5C10DF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83" name="T-SEC">
            <a:extLst>
              <a:ext uri="{FF2B5EF4-FFF2-40B4-BE49-F238E27FC236}">
                <a16:creationId xmlns:a16="http://schemas.microsoft.com/office/drawing/2014/main" id="{21616BD4-C8C3-4E77-8790-86ED3D387D80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184" name="AUDIO - BEL">
            <a:hlinkClick r:id="" action="ppaction://media"/>
            <a:extLst>
              <a:ext uri="{FF2B5EF4-FFF2-40B4-BE49-F238E27FC236}">
                <a16:creationId xmlns:a16="http://schemas.microsoft.com/office/drawing/2014/main" id="{B334F807-09A5-4B33-B24F-6276552535E7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85" name="I-ZANDLOPER">
            <a:extLst>
              <a:ext uri="{FF2B5EF4-FFF2-40B4-BE49-F238E27FC236}">
                <a16:creationId xmlns:a16="http://schemas.microsoft.com/office/drawing/2014/main" id="{0E8CF3B6-7A6D-42E9-81BA-B7D4849E3F8E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205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805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"/>
                </p:tgtEl>
              </p:cMediaNode>
            </p:audio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5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A - SWOESJ">
            <a:extLst>
              <a:ext uri="{FF2B5EF4-FFF2-40B4-BE49-F238E27FC236}">
                <a16:creationId xmlns:a16="http://schemas.microsoft.com/office/drawing/2014/main" id="{422D4BAC-C0AA-4565-AD19-5B5B351BFD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108" name="I - ZAND ONDER">
            <a:extLst>
              <a:ext uri="{FF2B5EF4-FFF2-40B4-BE49-F238E27FC236}">
                <a16:creationId xmlns:a16="http://schemas.microsoft.com/office/drawing/2014/main" id="{DC31B791-B041-476E-A53A-00126880518A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09" name="Vrije vorm: vorm 108">
              <a:extLst>
                <a:ext uri="{FF2B5EF4-FFF2-40B4-BE49-F238E27FC236}">
                  <a16:creationId xmlns:a16="http://schemas.microsoft.com/office/drawing/2014/main" id="{1B438F05-F11C-4E7F-9F79-A3F5A1908E0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10" name="Gelijkbenige driehoek 1">
              <a:extLst>
                <a:ext uri="{FF2B5EF4-FFF2-40B4-BE49-F238E27FC236}">
                  <a16:creationId xmlns:a16="http://schemas.microsoft.com/office/drawing/2014/main" id="{08F69F69-704A-4963-B56B-F0CAB4EAFDEA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1" name="I - ZAND BOVEN">
            <a:extLst>
              <a:ext uri="{FF2B5EF4-FFF2-40B4-BE49-F238E27FC236}">
                <a16:creationId xmlns:a16="http://schemas.microsoft.com/office/drawing/2014/main" id="{B9F2F997-604C-4746-82A0-91964CA72A72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52494985-1799-48B4-BFB0-9AB9AA174E3C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13" name="Gelijkbenige driehoek 1">
              <a:extLst>
                <a:ext uri="{FF2B5EF4-FFF2-40B4-BE49-F238E27FC236}">
                  <a16:creationId xmlns:a16="http://schemas.microsoft.com/office/drawing/2014/main" id="{CCDC1851-D541-4F9D-BED0-5BB597DD98A2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14" name="AUDIO - BEL">
            <a:hlinkClick r:id="" action="ppaction://media"/>
            <a:extLst>
              <a:ext uri="{FF2B5EF4-FFF2-40B4-BE49-F238E27FC236}">
                <a16:creationId xmlns:a16="http://schemas.microsoft.com/office/drawing/2014/main" id="{C2873FE8-3026-4A96-9F8B-BF4634C91F68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15" name="I-ZANDLOPER">
            <a:extLst>
              <a:ext uri="{FF2B5EF4-FFF2-40B4-BE49-F238E27FC236}">
                <a16:creationId xmlns:a16="http://schemas.microsoft.com/office/drawing/2014/main" id="{BB287366-EE16-4A46-B1C0-D70F5BAB09FA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16" name="TextBox 9">
            <a:extLst>
              <a:ext uri="{FF2B5EF4-FFF2-40B4-BE49-F238E27FC236}">
                <a16:creationId xmlns:a16="http://schemas.microsoft.com/office/drawing/2014/main" id="{DC1E6BEF-E445-4F9D-A884-D16A4BB1128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7" name="TextBox 10">
            <a:extLst>
              <a:ext uri="{FF2B5EF4-FFF2-40B4-BE49-F238E27FC236}">
                <a16:creationId xmlns:a16="http://schemas.microsoft.com/office/drawing/2014/main" id="{15707484-CDBC-48ED-B86E-3F9065E1C32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19" name="TextBox 11">
            <a:extLst>
              <a:ext uri="{FF2B5EF4-FFF2-40B4-BE49-F238E27FC236}">
                <a16:creationId xmlns:a16="http://schemas.microsoft.com/office/drawing/2014/main" id="{9F6A1C5E-AC26-42A6-B722-CF1039B7B6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20" name="TextBox 12">
            <a:extLst>
              <a:ext uri="{FF2B5EF4-FFF2-40B4-BE49-F238E27FC236}">
                <a16:creationId xmlns:a16="http://schemas.microsoft.com/office/drawing/2014/main" id="{5F5E88A9-E243-4521-B765-C6A3D5899B7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21" name="TextBox 13">
            <a:extLst>
              <a:ext uri="{FF2B5EF4-FFF2-40B4-BE49-F238E27FC236}">
                <a16:creationId xmlns:a16="http://schemas.microsoft.com/office/drawing/2014/main" id="{52B9BF2D-3336-45E3-AEF6-A1CE329F46B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22" name="TextBox 14">
            <a:extLst>
              <a:ext uri="{FF2B5EF4-FFF2-40B4-BE49-F238E27FC236}">
                <a16:creationId xmlns:a16="http://schemas.microsoft.com/office/drawing/2014/main" id="{6BAADF68-8557-43BC-8466-00462547FEA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23" name="TextBox 15">
            <a:extLst>
              <a:ext uri="{FF2B5EF4-FFF2-40B4-BE49-F238E27FC236}">
                <a16:creationId xmlns:a16="http://schemas.microsoft.com/office/drawing/2014/main" id="{28B346D3-A33E-4ED0-A7C7-2C1161F3602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24" name="TextBox 16">
            <a:extLst>
              <a:ext uri="{FF2B5EF4-FFF2-40B4-BE49-F238E27FC236}">
                <a16:creationId xmlns:a16="http://schemas.microsoft.com/office/drawing/2014/main" id="{D52049C2-73F6-4B71-9F89-B3F467DDF93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25" name="TextBox 17">
            <a:extLst>
              <a:ext uri="{FF2B5EF4-FFF2-40B4-BE49-F238E27FC236}">
                <a16:creationId xmlns:a16="http://schemas.microsoft.com/office/drawing/2014/main" id="{2E2D08E0-522C-4809-AC1C-411B6D40C63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26" name="TextBox 18">
            <a:extLst>
              <a:ext uri="{FF2B5EF4-FFF2-40B4-BE49-F238E27FC236}">
                <a16:creationId xmlns:a16="http://schemas.microsoft.com/office/drawing/2014/main" id="{1A0ED546-9D7D-487C-AB7D-3844807BEEC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27" name="TextBox 19">
            <a:extLst>
              <a:ext uri="{FF2B5EF4-FFF2-40B4-BE49-F238E27FC236}">
                <a16:creationId xmlns:a16="http://schemas.microsoft.com/office/drawing/2014/main" id="{007DD08D-17FD-49E5-992D-4FEBBEB3AB7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28" name="TextBox 20">
            <a:extLst>
              <a:ext uri="{FF2B5EF4-FFF2-40B4-BE49-F238E27FC236}">
                <a16:creationId xmlns:a16="http://schemas.microsoft.com/office/drawing/2014/main" id="{5C43C312-BFF3-4900-82EB-96BC90E0CF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29" name="TextBox 21">
            <a:extLst>
              <a:ext uri="{FF2B5EF4-FFF2-40B4-BE49-F238E27FC236}">
                <a16:creationId xmlns:a16="http://schemas.microsoft.com/office/drawing/2014/main" id="{478BBAD7-0231-448C-9EA6-16E28EE5DB1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0" name="TextBox 22">
            <a:extLst>
              <a:ext uri="{FF2B5EF4-FFF2-40B4-BE49-F238E27FC236}">
                <a16:creationId xmlns:a16="http://schemas.microsoft.com/office/drawing/2014/main" id="{B5609A6B-55D3-4AAD-942E-D7D080309CA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86" name="TextBox 23">
            <a:extLst>
              <a:ext uri="{FF2B5EF4-FFF2-40B4-BE49-F238E27FC236}">
                <a16:creationId xmlns:a16="http://schemas.microsoft.com/office/drawing/2014/main" id="{97593BE5-F8ED-4832-AD73-CA78E538AAE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87" name="TextBox 24">
            <a:extLst>
              <a:ext uri="{FF2B5EF4-FFF2-40B4-BE49-F238E27FC236}">
                <a16:creationId xmlns:a16="http://schemas.microsoft.com/office/drawing/2014/main" id="{9B979A3B-07AF-489E-933C-F0E2004A26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88" name="TextBox 25">
            <a:extLst>
              <a:ext uri="{FF2B5EF4-FFF2-40B4-BE49-F238E27FC236}">
                <a16:creationId xmlns:a16="http://schemas.microsoft.com/office/drawing/2014/main" id="{77DA83F8-22AB-4059-9F61-CE9022E3D66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89" name="TextBox 26">
            <a:extLst>
              <a:ext uri="{FF2B5EF4-FFF2-40B4-BE49-F238E27FC236}">
                <a16:creationId xmlns:a16="http://schemas.microsoft.com/office/drawing/2014/main" id="{2F7901E4-0822-430A-9332-7913A5056C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90" name="TextBox 27">
            <a:extLst>
              <a:ext uri="{FF2B5EF4-FFF2-40B4-BE49-F238E27FC236}">
                <a16:creationId xmlns:a16="http://schemas.microsoft.com/office/drawing/2014/main" id="{12C67B90-660B-4EE3-8A00-6CB26F5D2C2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91" name="TextBox 28">
            <a:extLst>
              <a:ext uri="{FF2B5EF4-FFF2-40B4-BE49-F238E27FC236}">
                <a16:creationId xmlns:a16="http://schemas.microsoft.com/office/drawing/2014/main" id="{B809EEAE-C4E7-4B19-9030-C57E56BBA9D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92" name="TextBox 29">
            <a:extLst>
              <a:ext uri="{FF2B5EF4-FFF2-40B4-BE49-F238E27FC236}">
                <a16:creationId xmlns:a16="http://schemas.microsoft.com/office/drawing/2014/main" id="{4A47DD56-D749-4ADE-8472-BA31575FAA8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93" name="TextBox 30">
            <a:extLst>
              <a:ext uri="{FF2B5EF4-FFF2-40B4-BE49-F238E27FC236}">
                <a16:creationId xmlns:a16="http://schemas.microsoft.com/office/drawing/2014/main" id="{A2505350-B56D-4861-8A3B-BEFFC4977E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94" name="TextBox 31">
            <a:extLst>
              <a:ext uri="{FF2B5EF4-FFF2-40B4-BE49-F238E27FC236}">
                <a16:creationId xmlns:a16="http://schemas.microsoft.com/office/drawing/2014/main" id="{3FB6166C-8B3E-4DA5-87E9-2BD50D8FC2C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95" name="TextBox 32">
            <a:extLst>
              <a:ext uri="{FF2B5EF4-FFF2-40B4-BE49-F238E27FC236}">
                <a16:creationId xmlns:a16="http://schemas.microsoft.com/office/drawing/2014/main" id="{B7F2FC95-2A69-46B1-90D8-C740459FC87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96" name="TextBox 33">
            <a:extLst>
              <a:ext uri="{FF2B5EF4-FFF2-40B4-BE49-F238E27FC236}">
                <a16:creationId xmlns:a16="http://schemas.microsoft.com/office/drawing/2014/main" id="{EDB505C3-DFA2-4ED7-8A48-C790014B036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97" name="TextBox 34">
            <a:extLst>
              <a:ext uri="{FF2B5EF4-FFF2-40B4-BE49-F238E27FC236}">
                <a16:creationId xmlns:a16="http://schemas.microsoft.com/office/drawing/2014/main" id="{E230D3B5-9F53-41D6-807E-3AA6BF81450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98" name="TextBox 35">
            <a:extLst>
              <a:ext uri="{FF2B5EF4-FFF2-40B4-BE49-F238E27FC236}">
                <a16:creationId xmlns:a16="http://schemas.microsoft.com/office/drawing/2014/main" id="{9E10ED26-CD75-42AC-9B3E-663F63B0B2D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99" name="TextBox 36">
            <a:extLst>
              <a:ext uri="{FF2B5EF4-FFF2-40B4-BE49-F238E27FC236}">
                <a16:creationId xmlns:a16="http://schemas.microsoft.com/office/drawing/2014/main" id="{3AE2C533-05FC-42FC-85AF-0F1ED4D01D7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00" name="TextBox 37">
            <a:extLst>
              <a:ext uri="{FF2B5EF4-FFF2-40B4-BE49-F238E27FC236}">
                <a16:creationId xmlns:a16="http://schemas.microsoft.com/office/drawing/2014/main" id="{CD6A3299-0F30-4805-BD1F-01C2119603D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01" name="TextBox 38">
            <a:extLst>
              <a:ext uri="{FF2B5EF4-FFF2-40B4-BE49-F238E27FC236}">
                <a16:creationId xmlns:a16="http://schemas.microsoft.com/office/drawing/2014/main" id="{E470419F-FBD8-43CB-9028-155538B8781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02" name="TextBox 39">
            <a:extLst>
              <a:ext uri="{FF2B5EF4-FFF2-40B4-BE49-F238E27FC236}">
                <a16:creationId xmlns:a16="http://schemas.microsoft.com/office/drawing/2014/main" id="{66303295-DB2F-4500-9E69-6AC50DB5B4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03" name="TextBox 40">
            <a:extLst>
              <a:ext uri="{FF2B5EF4-FFF2-40B4-BE49-F238E27FC236}">
                <a16:creationId xmlns:a16="http://schemas.microsoft.com/office/drawing/2014/main" id="{087C12F2-AFB3-4807-B987-C80CEF611FB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04" name="TextBox 41">
            <a:extLst>
              <a:ext uri="{FF2B5EF4-FFF2-40B4-BE49-F238E27FC236}">
                <a16:creationId xmlns:a16="http://schemas.microsoft.com/office/drawing/2014/main" id="{FBC08FE9-D263-4132-8B21-0B9B01ECA18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05" name="TextBox 42">
            <a:extLst>
              <a:ext uri="{FF2B5EF4-FFF2-40B4-BE49-F238E27FC236}">
                <a16:creationId xmlns:a16="http://schemas.microsoft.com/office/drawing/2014/main" id="{D6231E9F-6C42-43D9-9FE8-E9BFB6161F2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06" name="TextBox 43">
            <a:extLst>
              <a:ext uri="{FF2B5EF4-FFF2-40B4-BE49-F238E27FC236}">
                <a16:creationId xmlns:a16="http://schemas.microsoft.com/office/drawing/2014/main" id="{F67D8928-ED65-4DC3-9148-44084002ED3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07" name="TextBox 44">
            <a:extLst>
              <a:ext uri="{FF2B5EF4-FFF2-40B4-BE49-F238E27FC236}">
                <a16:creationId xmlns:a16="http://schemas.microsoft.com/office/drawing/2014/main" id="{B0B8726C-4846-440D-80C1-9C8AC757C0B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08" name="TextBox 45">
            <a:extLst>
              <a:ext uri="{FF2B5EF4-FFF2-40B4-BE49-F238E27FC236}">
                <a16:creationId xmlns:a16="http://schemas.microsoft.com/office/drawing/2014/main" id="{E9EE9585-EDD3-4311-8699-B99A69E0BF3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09" name="TextBox 46">
            <a:extLst>
              <a:ext uri="{FF2B5EF4-FFF2-40B4-BE49-F238E27FC236}">
                <a16:creationId xmlns:a16="http://schemas.microsoft.com/office/drawing/2014/main" id="{4447AB0F-0CCC-439D-B43A-011A4517E48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10" name="TextBox 47">
            <a:extLst>
              <a:ext uri="{FF2B5EF4-FFF2-40B4-BE49-F238E27FC236}">
                <a16:creationId xmlns:a16="http://schemas.microsoft.com/office/drawing/2014/main" id="{233C7C27-8272-49EF-A339-D23625B77CF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11" name="TextBox 48">
            <a:extLst>
              <a:ext uri="{FF2B5EF4-FFF2-40B4-BE49-F238E27FC236}">
                <a16:creationId xmlns:a16="http://schemas.microsoft.com/office/drawing/2014/main" id="{1B72FA0D-8DB9-4686-959E-190E41774D8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12" name="TextBox 49">
            <a:extLst>
              <a:ext uri="{FF2B5EF4-FFF2-40B4-BE49-F238E27FC236}">
                <a16:creationId xmlns:a16="http://schemas.microsoft.com/office/drawing/2014/main" id="{3A3FA97D-9340-4853-8296-96C7FC9B78E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13" name="TextBox 50">
            <a:extLst>
              <a:ext uri="{FF2B5EF4-FFF2-40B4-BE49-F238E27FC236}">
                <a16:creationId xmlns:a16="http://schemas.microsoft.com/office/drawing/2014/main" id="{F020913D-9F9A-45F8-B0BB-806EF9ECDE7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14" name="TextBox 51">
            <a:extLst>
              <a:ext uri="{FF2B5EF4-FFF2-40B4-BE49-F238E27FC236}">
                <a16:creationId xmlns:a16="http://schemas.microsoft.com/office/drawing/2014/main" id="{C0D541E4-311B-42F3-9E4E-4881BAB04C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15" name="TextBox 52">
            <a:extLst>
              <a:ext uri="{FF2B5EF4-FFF2-40B4-BE49-F238E27FC236}">
                <a16:creationId xmlns:a16="http://schemas.microsoft.com/office/drawing/2014/main" id="{23566177-18FC-40ED-A193-2CCCCA5A1C3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16" name="TextBox 53">
            <a:extLst>
              <a:ext uri="{FF2B5EF4-FFF2-40B4-BE49-F238E27FC236}">
                <a16:creationId xmlns:a16="http://schemas.microsoft.com/office/drawing/2014/main" id="{DDEB0A6E-A2D5-425B-968C-08E5CBF1B11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17" name="TextBox 54">
            <a:extLst>
              <a:ext uri="{FF2B5EF4-FFF2-40B4-BE49-F238E27FC236}">
                <a16:creationId xmlns:a16="http://schemas.microsoft.com/office/drawing/2014/main" id="{4E3D9BC2-D4A1-41A6-A200-F8A10482802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18" name="TextBox 55">
            <a:extLst>
              <a:ext uri="{FF2B5EF4-FFF2-40B4-BE49-F238E27FC236}">
                <a16:creationId xmlns:a16="http://schemas.microsoft.com/office/drawing/2014/main" id="{5FFD9269-BD39-422F-A71C-0E9E927EDDA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19" name="TextBox 56">
            <a:extLst>
              <a:ext uri="{FF2B5EF4-FFF2-40B4-BE49-F238E27FC236}">
                <a16:creationId xmlns:a16="http://schemas.microsoft.com/office/drawing/2014/main" id="{67BCB51D-BF7F-45E5-B4FC-11823776022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20" name="TextBox 57">
            <a:extLst>
              <a:ext uri="{FF2B5EF4-FFF2-40B4-BE49-F238E27FC236}">
                <a16:creationId xmlns:a16="http://schemas.microsoft.com/office/drawing/2014/main" id="{CA35DC2F-3013-43CC-8B26-15C0ECEAAA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21" name="TextBox 58">
            <a:extLst>
              <a:ext uri="{FF2B5EF4-FFF2-40B4-BE49-F238E27FC236}">
                <a16:creationId xmlns:a16="http://schemas.microsoft.com/office/drawing/2014/main" id="{9F00C756-DAEC-4E48-816E-4A411EEE1AA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22" name="TextBox 59">
            <a:extLst>
              <a:ext uri="{FF2B5EF4-FFF2-40B4-BE49-F238E27FC236}">
                <a16:creationId xmlns:a16="http://schemas.microsoft.com/office/drawing/2014/main" id="{86E5FD31-58B5-45B4-AE8E-8075244EC8C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23" name="T-SEC">
            <a:extLst>
              <a:ext uri="{FF2B5EF4-FFF2-40B4-BE49-F238E27FC236}">
                <a16:creationId xmlns:a16="http://schemas.microsoft.com/office/drawing/2014/main" id="{9EF100AA-9B70-46BB-B7C4-A06ACF39C752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7888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05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</p:childTnLst>
        </p:cTn>
      </p:par>
    </p:tnLst>
    <p:bldLst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5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A - SWOESJ">
            <a:extLst>
              <a:ext uri="{FF2B5EF4-FFF2-40B4-BE49-F238E27FC236}">
                <a16:creationId xmlns:a16="http://schemas.microsoft.com/office/drawing/2014/main" id="{E9BC7716-39D5-4C2F-8A8E-3376F0BA98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131" name="I - ZAND ONDER">
            <a:extLst>
              <a:ext uri="{FF2B5EF4-FFF2-40B4-BE49-F238E27FC236}">
                <a16:creationId xmlns:a16="http://schemas.microsoft.com/office/drawing/2014/main" id="{C5D72C2E-F4EC-4A72-84CB-9D9B90852139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E658D972-F8EE-468D-98C0-C7172C1E6F4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3" name="Gelijkbenige driehoek 1">
              <a:extLst>
                <a:ext uri="{FF2B5EF4-FFF2-40B4-BE49-F238E27FC236}">
                  <a16:creationId xmlns:a16="http://schemas.microsoft.com/office/drawing/2014/main" id="{398B8AA6-C48C-446F-8D0F-A79A85D7DBD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34" name="I - ZAND BOVEN">
            <a:extLst>
              <a:ext uri="{FF2B5EF4-FFF2-40B4-BE49-F238E27FC236}">
                <a16:creationId xmlns:a16="http://schemas.microsoft.com/office/drawing/2014/main" id="{FA9366F0-52D8-4B66-81D5-459992C4DF02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48D5EDC3-F884-4E24-93AC-895B75375BE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6" name="Gelijkbenige driehoek 1">
              <a:extLst>
                <a:ext uri="{FF2B5EF4-FFF2-40B4-BE49-F238E27FC236}">
                  <a16:creationId xmlns:a16="http://schemas.microsoft.com/office/drawing/2014/main" id="{553A9E2D-7ECF-4F1E-BA2B-DFA11A8C6C0E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37" name="AUDIO - BEL">
            <a:hlinkClick r:id="" action="ppaction://media"/>
            <a:extLst>
              <a:ext uri="{FF2B5EF4-FFF2-40B4-BE49-F238E27FC236}">
                <a16:creationId xmlns:a16="http://schemas.microsoft.com/office/drawing/2014/main" id="{BC6A4E66-7541-41B3-A19F-3D79D114BD16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38" name="I-ZANDLOPER">
            <a:extLst>
              <a:ext uri="{FF2B5EF4-FFF2-40B4-BE49-F238E27FC236}">
                <a16:creationId xmlns:a16="http://schemas.microsoft.com/office/drawing/2014/main" id="{5F49038B-17E6-47AB-98AC-C1970A1301AE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9" name="TextBox 9">
            <a:extLst>
              <a:ext uri="{FF2B5EF4-FFF2-40B4-BE49-F238E27FC236}">
                <a16:creationId xmlns:a16="http://schemas.microsoft.com/office/drawing/2014/main" id="{5904F094-9B2D-4175-9907-1B805EA4DAA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40" name="TextBox 10">
            <a:extLst>
              <a:ext uri="{FF2B5EF4-FFF2-40B4-BE49-F238E27FC236}">
                <a16:creationId xmlns:a16="http://schemas.microsoft.com/office/drawing/2014/main" id="{9E5D9AD3-B487-4E2F-AEB4-29F3B733726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41" name="TextBox 11">
            <a:extLst>
              <a:ext uri="{FF2B5EF4-FFF2-40B4-BE49-F238E27FC236}">
                <a16:creationId xmlns:a16="http://schemas.microsoft.com/office/drawing/2014/main" id="{9584C887-8D4C-4E25-9D6C-B11DCEEB6D6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2" name="TextBox 12">
            <a:extLst>
              <a:ext uri="{FF2B5EF4-FFF2-40B4-BE49-F238E27FC236}">
                <a16:creationId xmlns:a16="http://schemas.microsoft.com/office/drawing/2014/main" id="{65879234-D0B4-45DA-ACEB-DA88720BA64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43" name="TextBox 13">
            <a:extLst>
              <a:ext uri="{FF2B5EF4-FFF2-40B4-BE49-F238E27FC236}">
                <a16:creationId xmlns:a16="http://schemas.microsoft.com/office/drawing/2014/main" id="{BAEF981D-4FA6-4AA7-B71C-8F5E006D851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44" name="TextBox 14">
            <a:extLst>
              <a:ext uri="{FF2B5EF4-FFF2-40B4-BE49-F238E27FC236}">
                <a16:creationId xmlns:a16="http://schemas.microsoft.com/office/drawing/2014/main" id="{F642A0EE-5D1F-4073-8F2F-C270D1E904A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45" name="TextBox 15">
            <a:extLst>
              <a:ext uri="{FF2B5EF4-FFF2-40B4-BE49-F238E27FC236}">
                <a16:creationId xmlns:a16="http://schemas.microsoft.com/office/drawing/2014/main" id="{04492191-DD46-433E-AB7D-2C01C63F4C3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6" name="TextBox 16">
            <a:extLst>
              <a:ext uri="{FF2B5EF4-FFF2-40B4-BE49-F238E27FC236}">
                <a16:creationId xmlns:a16="http://schemas.microsoft.com/office/drawing/2014/main" id="{93A48FCB-9F02-48B8-B7E9-221C260DCF2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47" name="TextBox 17">
            <a:extLst>
              <a:ext uri="{FF2B5EF4-FFF2-40B4-BE49-F238E27FC236}">
                <a16:creationId xmlns:a16="http://schemas.microsoft.com/office/drawing/2014/main" id="{647A8F47-6E47-4C8F-AE1E-B6385BDDE4A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48" name="TextBox 18">
            <a:extLst>
              <a:ext uri="{FF2B5EF4-FFF2-40B4-BE49-F238E27FC236}">
                <a16:creationId xmlns:a16="http://schemas.microsoft.com/office/drawing/2014/main" id="{C52049E1-D13C-4CE8-8BA8-925E9D887DE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49" name="TextBox 19">
            <a:extLst>
              <a:ext uri="{FF2B5EF4-FFF2-40B4-BE49-F238E27FC236}">
                <a16:creationId xmlns:a16="http://schemas.microsoft.com/office/drawing/2014/main" id="{D3AF9AEE-4D27-4B50-BDBC-654F41F0B4C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50" name="TextBox 20">
            <a:extLst>
              <a:ext uri="{FF2B5EF4-FFF2-40B4-BE49-F238E27FC236}">
                <a16:creationId xmlns:a16="http://schemas.microsoft.com/office/drawing/2014/main" id="{59D1405B-C122-4F67-82E9-1145295BF76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51" name="TextBox 21">
            <a:extLst>
              <a:ext uri="{FF2B5EF4-FFF2-40B4-BE49-F238E27FC236}">
                <a16:creationId xmlns:a16="http://schemas.microsoft.com/office/drawing/2014/main" id="{CD79A759-4C26-4217-951C-D47598414F4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52" name="TextBox 22">
            <a:extLst>
              <a:ext uri="{FF2B5EF4-FFF2-40B4-BE49-F238E27FC236}">
                <a16:creationId xmlns:a16="http://schemas.microsoft.com/office/drawing/2014/main" id="{D5CF8DA9-8EA6-43AF-9B33-95FE008576B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53" name="TextBox 23">
            <a:extLst>
              <a:ext uri="{FF2B5EF4-FFF2-40B4-BE49-F238E27FC236}">
                <a16:creationId xmlns:a16="http://schemas.microsoft.com/office/drawing/2014/main" id="{2EA52B65-4F5C-45B0-A34F-FC3093F17C2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54" name="TextBox 24">
            <a:extLst>
              <a:ext uri="{FF2B5EF4-FFF2-40B4-BE49-F238E27FC236}">
                <a16:creationId xmlns:a16="http://schemas.microsoft.com/office/drawing/2014/main" id="{97BB0450-479D-4EB8-8600-A0BD8B20E67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55" name="TextBox 25">
            <a:extLst>
              <a:ext uri="{FF2B5EF4-FFF2-40B4-BE49-F238E27FC236}">
                <a16:creationId xmlns:a16="http://schemas.microsoft.com/office/drawing/2014/main" id="{59CAA5C0-B0D2-4E81-BBF6-D4754935833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56" name="TextBox 26">
            <a:extLst>
              <a:ext uri="{FF2B5EF4-FFF2-40B4-BE49-F238E27FC236}">
                <a16:creationId xmlns:a16="http://schemas.microsoft.com/office/drawing/2014/main" id="{B82FA086-BE06-4391-A19C-2F787A7729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57" name="TextBox 27">
            <a:extLst>
              <a:ext uri="{FF2B5EF4-FFF2-40B4-BE49-F238E27FC236}">
                <a16:creationId xmlns:a16="http://schemas.microsoft.com/office/drawing/2014/main" id="{600B874E-B3B1-4EF7-A79E-C83FD0FD416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58" name="TextBox 28">
            <a:extLst>
              <a:ext uri="{FF2B5EF4-FFF2-40B4-BE49-F238E27FC236}">
                <a16:creationId xmlns:a16="http://schemas.microsoft.com/office/drawing/2014/main" id="{CEDCF88F-A84E-4C94-9A3F-8A1AE3B914D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59" name="TextBox 29">
            <a:extLst>
              <a:ext uri="{FF2B5EF4-FFF2-40B4-BE49-F238E27FC236}">
                <a16:creationId xmlns:a16="http://schemas.microsoft.com/office/drawing/2014/main" id="{1055C2DA-949D-444B-98E8-20CD97698E4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60" name="TextBox 30">
            <a:extLst>
              <a:ext uri="{FF2B5EF4-FFF2-40B4-BE49-F238E27FC236}">
                <a16:creationId xmlns:a16="http://schemas.microsoft.com/office/drawing/2014/main" id="{D50B7DDB-8B84-4F9B-B5F6-9C665CD14B2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61" name="TextBox 31">
            <a:extLst>
              <a:ext uri="{FF2B5EF4-FFF2-40B4-BE49-F238E27FC236}">
                <a16:creationId xmlns:a16="http://schemas.microsoft.com/office/drawing/2014/main" id="{141D748A-4EB1-4AD0-9ED9-2C4FEED48E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62" name="TextBox 32">
            <a:extLst>
              <a:ext uri="{FF2B5EF4-FFF2-40B4-BE49-F238E27FC236}">
                <a16:creationId xmlns:a16="http://schemas.microsoft.com/office/drawing/2014/main" id="{2E4447BB-EA70-40B9-9333-F8BDD46C59B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63" name="TextBox 33">
            <a:extLst>
              <a:ext uri="{FF2B5EF4-FFF2-40B4-BE49-F238E27FC236}">
                <a16:creationId xmlns:a16="http://schemas.microsoft.com/office/drawing/2014/main" id="{F8C893F8-76F8-446F-BD35-A7D7F924D25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64" name="TextBox 34">
            <a:extLst>
              <a:ext uri="{FF2B5EF4-FFF2-40B4-BE49-F238E27FC236}">
                <a16:creationId xmlns:a16="http://schemas.microsoft.com/office/drawing/2014/main" id="{6DCFB367-FB84-45C6-B10D-5DDB9530DCD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65" name="TextBox 35">
            <a:extLst>
              <a:ext uri="{FF2B5EF4-FFF2-40B4-BE49-F238E27FC236}">
                <a16:creationId xmlns:a16="http://schemas.microsoft.com/office/drawing/2014/main" id="{91E9C82E-36AE-413D-8941-C9BC618BF2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66" name="TextBox 36">
            <a:extLst>
              <a:ext uri="{FF2B5EF4-FFF2-40B4-BE49-F238E27FC236}">
                <a16:creationId xmlns:a16="http://schemas.microsoft.com/office/drawing/2014/main" id="{7F8BCEA2-1950-4411-BC2A-2BB074F2DB8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67" name="TextBox 37">
            <a:extLst>
              <a:ext uri="{FF2B5EF4-FFF2-40B4-BE49-F238E27FC236}">
                <a16:creationId xmlns:a16="http://schemas.microsoft.com/office/drawing/2014/main" id="{9244EBD7-FABD-4833-8FCB-F8419BCDCE9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68" name="TextBox 38">
            <a:extLst>
              <a:ext uri="{FF2B5EF4-FFF2-40B4-BE49-F238E27FC236}">
                <a16:creationId xmlns:a16="http://schemas.microsoft.com/office/drawing/2014/main" id="{38F11814-7EEA-420C-854E-78C7ACDBE26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69" name="TextBox 39">
            <a:extLst>
              <a:ext uri="{FF2B5EF4-FFF2-40B4-BE49-F238E27FC236}">
                <a16:creationId xmlns:a16="http://schemas.microsoft.com/office/drawing/2014/main" id="{A2327096-9EC6-4F55-A3C8-07D5D688B60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70" name="TextBox 40">
            <a:extLst>
              <a:ext uri="{FF2B5EF4-FFF2-40B4-BE49-F238E27FC236}">
                <a16:creationId xmlns:a16="http://schemas.microsoft.com/office/drawing/2014/main" id="{392B2377-5554-4689-AA01-5F824F074BC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71" name="TextBox 41">
            <a:extLst>
              <a:ext uri="{FF2B5EF4-FFF2-40B4-BE49-F238E27FC236}">
                <a16:creationId xmlns:a16="http://schemas.microsoft.com/office/drawing/2014/main" id="{A49B36AD-0217-4EFE-9550-1BCA7F73082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72" name="TextBox 42">
            <a:extLst>
              <a:ext uri="{FF2B5EF4-FFF2-40B4-BE49-F238E27FC236}">
                <a16:creationId xmlns:a16="http://schemas.microsoft.com/office/drawing/2014/main" id="{9E661FB3-F935-4ACD-82B0-47D9FED73A8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73" name="TextBox 43">
            <a:extLst>
              <a:ext uri="{FF2B5EF4-FFF2-40B4-BE49-F238E27FC236}">
                <a16:creationId xmlns:a16="http://schemas.microsoft.com/office/drawing/2014/main" id="{868D6BF3-8157-4602-A9C0-041FC23EE46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74" name="TextBox 44">
            <a:extLst>
              <a:ext uri="{FF2B5EF4-FFF2-40B4-BE49-F238E27FC236}">
                <a16:creationId xmlns:a16="http://schemas.microsoft.com/office/drawing/2014/main" id="{0F7E4565-3052-4A21-993C-5BC5AB970F0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75" name="TextBox 45">
            <a:extLst>
              <a:ext uri="{FF2B5EF4-FFF2-40B4-BE49-F238E27FC236}">
                <a16:creationId xmlns:a16="http://schemas.microsoft.com/office/drawing/2014/main" id="{DE1F3C6D-96E6-489B-94D6-DC98B327E4B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76" name="TextBox 46">
            <a:extLst>
              <a:ext uri="{FF2B5EF4-FFF2-40B4-BE49-F238E27FC236}">
                <a16:creationId xmlns:a16="http://schemas.microsoft.com/office/drawing/2014/main" id="{3C58A0FD-7D2B-4278-9755-1AF3E097A02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77" name="TextBox 47">
            <a:extLst>
              <a:ext uri="{FF2B5EF4-FFF2-40B4-BE49-F238E27FC236}">
                <a16:creationId xmlns:a16="http://schemas.microsoft.com/office/drawing/2014/main" id="{E5D69D71-7FA0-44D2-87CD-CE9CFDFBD4E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78" name="TextBox 48">
            <a:extLst>
              <a:ext uri="{FF2B5EF4-FFF2-40B4-BE49-F238E27FC236}">
                <a16:creationId xmlns:a16="http://schemas.microsoft.com/office/drawing/2014/main" id="{1FAC9D0A-8CA4-4BE0-A0CC-C05E8655D77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79" name="TextBox 49">
            <a:extLst>
              <a:ext uri="{FF2B5EF4-FFF2-40B4-BE49-F238E27FC236}">
                <a16:creationId xmlns:a16="http://schemas.microsoft.com/office/drawing/2014/main" id="{640113F9-1250-4339-971C-60D8D571238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80" name="TextBox 50">
            <a:extLst>
              <a:ext uri="{FF2B5EF4-FFF2-40B4-BE49-F238E27FC236}">
                <a16:creationId xmlns:a16="http://schemas.microsoft.com/office/drawing/2014/main" id="{6C70AD30-4545-4480-A95A-16D7780FF13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81" name="TextBox 51">
            <a:extLst>
              <a:ext uri="{FF2B5EF4-FFF2-40B4-BE49-F238E27FC236}">
                <a16:creationId xmlns:a16="http://schemas.microsoft.com/office/drawing/2014/main" id="{8244C001-89D9-4B51-B32E-5CB63650E09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82" name="TextBox 52">
            <a:extLst>
              <a:ext uri="{FF2B5EF4-FFF2-40B4-BE49-F238E27FC236}">
                <a16:creationId xmlns:a16="http://schemas.microsoft.com/office/drawing/2014/main" id="{D226D29E-E1EA-4AB4-8166-8C3B2F29BB2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83" name="TextBox 53">
            <a:extLst>
              <a:ext uri="{FF2B5EF4-FFF2-40B4-BE49-F238E27FC236}">
                <a16:creationId xmlns:a16="http://schemas.microsoft.com/office/drawing/2014/main" id="{E9B34759-AB68-437F-8CDA-6DDE722335E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84" name="TextBox 54">
            <a:extLst>
              <a:ext uri="{FF2B5EF4-FFF2-40B4-BE49-F238E27FC236}">
                <a16:creationId xmlns:a16="http://schemas.microsoft.com/office/drawing/2014/main" id="{38478795-F167-481A-B030-62421C2E5BE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85" name="TextBox 55">
            <a:extLst>
              <a:ext uri="{FF2B5EF4-FFF2-40B4-BE49-F238E27FC236}">
                <a16:creationId xmlns:a16="http://schemas.microsoft.com/office/drawing/2014/main" id="{D8FC41DA-63C7-4FCD-A617-DC85AF476A7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24" name="TextBox 56">
            <a:extLst>
              <a:ext uri="{FF2B5EF4-FFF2-40B4-BE49-F238E27FC236}">
                <a16:creationId xmlns:a16="http://schemas.microsoft.com/office/drawing/2014/main" id="{A69FDE8D-2EF4-4136-B794-0503699DCDC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25" name="TextBox 57">
            <a:extLst>
              <a:ext uri="{FF2B5EF4-FFF2-40B4-BE49-F238E27FC236}">
                <a16:creationId xmlns:a16="http://schemas.microsoft.com/office/drawing/2014/main" id="{782130AB-1284-4D94-8993-2C874B84680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26" name="TextBox 58">
            <a:extLst>
              <a:ext uri="{FF2B5EF4-FFF2-40B4-BE49-F238E27FC236}">
                <a16:creationId xmlns:a16="http://schemas.microsoft.com/office/drawing/2014/main" id="{6CDCD736-1BC7-4936-B9AD-D2F97F58EF3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57" name="TextBox 59">
            <a:extLst>
              <a:ext uri="{FF2B5EF4-FFF2-40B4-BE49-F238E27FC236}">
                <a16:creationId xmlns:a16="http://schemas.microsoft.com/office/drawing/2014/main" id="{D592ABC9-6B51-4C3F-A56B-92FFB7DE9FB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58" name="TextBox 60">
            <a:extLst>
              <a:ext uri="{FF2B5EF4-FFF2-40B4-BE49-F238E27FC236}">
                <a16:creationId xmlns:a16="http://schemas.microsoft.com/office/drawing/2014/main" id="{E55AE4B6-D65F-49DE-A1FF-679223E049B5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59" name="TextBox 61">
            <a:extLst>
              <a:ext uri="{FF2B5EF4-FFF2-40B4-BE49-F238E27FC236}">
                <a16:creationId xmlns:a16="http://schemas.microsoft.com/office/drawing/2014/main" id="{A17C4FCD-6BF0-4B71-99B5-95166BA1DE1B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60" name="TextBox 62">
            <a:extLst>
              <a:ext uri="{FF2B5EF4-FFF2-40B4-BE49-F238E27FC236}">
                <a16:creationId xmlns:a16="http://schemas.microsoft.com/office/drawing/2014/main" id="{26DD782B-964E-4D2D-88AF-CA3817AABDE4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61" name="TextBox 63">
            <a:extLst>
              <a:ext uri="{FF2B5EF4-FFF2-40B4-BE49-F238E27FC236}">
                <a16:creationId xmlns:a16="http://schemas.microsoft.com/office/drawing/2014/main" id="{4BB79318-BE08-4840-B559-9F7D899A6F9E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62" name="TextBox 64">
            <a:extLst>
              <a:ext uri="{FF2B5EF4-FFF2-40B4-BE49-F238E27FC236}">
                <a16:creationId xmlns:a16="http://schemas.microsoft.com/office/drawing/2014/main" id="{1C1D1ECC-47CE-4238-B915-E0C8431B58BF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73" name="T-SEC">
            <a:extLst>
              <a:ext uri="{FF2B5EF4-FFF2-40B4-BE49-F238E27FC236}">
                <a16:creationId xmlns:a16="http://schemas.microsoft.com/office/drawing/2014/main" id="{70BB2D7F-93F4-4DB5-BD9E-13EB3B4CAA07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3163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5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5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805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"/>
                </p:tgtEl>
              </p:cMediaNode>
            </p:audio>
          </p:childTnLst>
        </p:cTn>
      </p:par>
    </p:tnLst>
    <p:bldLst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224" grpId="0" animBg="1"/>
      <p:bldP spid="225" grpId="0" animBg="1"/>
      <p:bldP spid="22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6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A - SWOESJ">
            <a:extLst>
              <a:ext uri="{FF2B5EF4-FFF2-40B4-BE49-F238E27FC236}">
                <a16:creationId xmlns:a16="http://schemas.microsoft.com/office/drawing/2014/main" id="{D5931E1D-35E6-4312-824A-92BC9EBEC0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119" name="I - ZAND ONDER">
            <a:extLst>
              <a:ext uri="{FF2B5EF4-FFF2-40B4-BE49-F238E27FC236}">
                <a16:creationId xmlns:a16="http://schemas.microsoft.com/office/drawing/2014/main" id="{EC44BC94-519E-4200-8FD2-7876EDDBFC4C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0" name="Vrije vorm: vorm 119">
              <a:extLst>
                <a:ext uri="{FF2B5EF4-FFF2-40B4-BE49-F238E27FC236}">
                  <a16:creationId xmlns:a16="http://schemas.microsoft.com/office/drawing/2014/main" id="{6D5F13A3-75F8-46C4-A9C9-AC0658AA4A2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1" name="Gelijkbenige driehoek 1">
              <a:extLst>
                <a:ext uri="{FF2B5EF4-FFF2-40B4-BE49-F238E27FC236}">
                  <a16:creationId xmlns:a16="http://schemas.microsoft.com/office/drawing/2014/main" id="{2D695DFB-866D-4E02-A4C6-68ECF04370D9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2" name="I - ZAND BOVEN">
            <a:extLst>
              <a:ext uri="{FF2B5EF4-FFF2-40B4-BE49-F238E27FC236}">
                <a16:creationId xmlns:a16="http://schemas.microsoft.com/office/drawing/2014/main" id="{84D4FE9B-4FD9-4849-BB23-CC9D62622AD9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A83B14F3-085A-4839-916E-8E6A5D945F8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4" name="Gelijkbenige driehoek 1">
              <a:extLst>
                <a:ext uri="{FF2B5EF4-FFF2-40B4-BE49-F238E27FC236}">
                  <a16:creationId xmlns:a16="http://schemas.microsoft.com/office/drawing/2014/main" id="{D14A8487-6572-4C36-9EFC-2F033EE3A132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5" name="AUDIO - BEL">
            <a:hlinkClick r:id="" action="ppaction://media"/>
            <a:extLst>
              <a:ext uri="{FF2B5EF4-FFF2-40B4-BE49-F238E27FC236}">
                <a16:creationId xmlns:a16="http://schemas.microsoft.com/office/drawing/2014/main" id="{0E82EBAB-BFCA-4648-A056-8AA12AE9A75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26" name="I-ZANDLOPER">
            <a:extLst>
              <a:ext uri="{FF2B5EF4-FFF2-40B4-BE49-F238E27FC236}">
                <a16:creationId xmlns:a16="http://schemas.microsoft.com/office/drawing/2014/main" id="{CF7A9AD1-903E-491D-BE61-93359D985ED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7" name="TextBox 9">
            <a:extLst>
              <a:ext uri="{FF2B5EF4-FFF2-40B4-BE49-F238E27FC236}">
                <a16:creationId xmlns:a16="http://schemas.microsoft.com/office/drawing/2014/main" id="{2C27C773-20DF-4D92-85CD-151E8706BC9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8" name="TextBox 10">
            <a:extLst>
              <a:ext uri="{FF2B5EF4-FFF2-40B4-BE49-F238E27FC236}">
                <a16:creationId xmlns:a16="http://schemas.microsoft.com/office/drawing/2014/main" id="{BC4D52A0-CB83-4D2C-9604-0CED8B7BDA3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9" name="TextBox 11">
            <a:extLst>
              <a:ext uri="{FF2B5EF4-FFF2-40B4-BE49-F238E27FC236}">
                <a16:creationId xmlns:a16="http://schemas.microsoft.com/office/drawing/2014/main" id="{9B64607F-26FB-4959-BB94-77B543ABEED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0" name="TextBox 12">
            <a:extLst>
              <a:ext uri="{FF2B5EF4-FFF2-40B4-BE49-F238E27FC236}">
                <a16:creationId xmlns:a16="http://schemas.microsoft.com/office/drawing/2014/main" id="{5B1D1FEB-C765-4477-9FD2-3E0F8B487C3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86" name="TextBox 13">
            <a:extLst>
              <a:ext uri="{FF2B5EF4-FFF2-40B4-BE49-F238E27FC236}">
                <a16:creationId xmlns:a16="http://schemas.microsoft.com/office/drawing/2014/main" id="{4E08A06A-59DA-4119-8B2A-76085881463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87" name="TextBox 14">
            <a:extLst>
              <a:ext uri="{FF2B5EF4-FFF2-40B4-BE49-F238E27FC236}">
                <a16:creationId xmlns:a16="http://schemas.microsoft.com/office/drawing/2014/main" id="{AA5661CB-A69E-4F9F-8E9B-78EE2E44CC1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88" name="TextBox 15">
            <a:extLst>
              <a:ext uri="{FF2B5EF4-FFF2-40B4-BE49-F238E27FC236}">
                <a16:creationId xmlns:a16="http://schemas.microsoft.com/office/drawing/2014/main" id="{85E14FFE-3939-4C71-9846-E1A4690F374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89" name="TextBox 16">
            <a:extLst>
              <a:ext uri="{FF2B5EF4-FFF2-40B4-BE49-F238E27FC236}">
                <a16:creationId xmlns:a16="http://schemas.microsoft.com/office/drawing/2014/main" id="{D5CC9D91-67D5-448C-8A36-52F06E3C627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0" name="TextBox 17">
            <a:extLst>
              <a:ext uri="{FF2B5EF4-FFF2-40B4-BE49-F238E27FC236}">
                <a16:creationId xmlns:a16="http://schemas.microsoft.com/office/drawing/2014/main" id="{4C21CE6F-E4B3-4418-B053-6E74E252065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1" name="TextBox 18">
            <a:extLst>
              <a:ext uri="{FF2B5EF4-FFF2-40B4-BE49-F238E27FC236}">
                <a16:creationId xmlns:a16="http://schemas.microsoft.com/office/drawing/2014/main" id="{DEC5A19A-C14B-4E6E-8EA4-52074B00C27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92" name="TextBox 19">
            <a:extLst>
              <a:ext uri="{FF2B5EF4-FFF2-40B4-BE49-F238E27FC236}">
                <a16:creationId xmlns:a16="http://schemas.microsoft.com/office/drawing/2014/main" id="{92CB0E83-014F-407E-974A-073F869271D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93" name="TextBox 20">
            <a:extLst>
              <a:ext uri="{FF2B5EF4-FFF2-40B4-BE49-F238E27FC236}">
                <a16:creationId xmlns:a16="http://schemas.microsoft.com/office/drawing/2014/main" id="{697840E9-2D2D-467A-AAA0-E76AF30684D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94" name="TextBox 21">
            <a:extLst>
              <a:ext uri="{FF2B5EF4-FFF2-40B4-BE49-F238E27FC236}">
                <a16:creationId xmlns:a16="http://schemas.microsoft.com/office/drawing/2014/main" id="{14A70E55-68B5-47DB-85C5-3BA9CF3356A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95" name="TextBox 22">
            <a:extLst>
              <a:ext uri="{FF2B5EF4-FFF2-40B4-BE49-F238E27FC236}">
                <a16:creationId xmlns:a16="http://schemas.microsoft.com/office/drawing/2014/main" id="{E0AF951F-7F2D-4E5D-A740-C54D4D8919F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96" name="TextBox 23">
            <a:extLst>
              <a:ext uri="{FF2B5EF4-FFF2-40B4-BE49-F238E27FC236}">
                <a16:creationId xmlns:a16="http://schemas.microsoft.com/office/drawing/2014/main" id="{21DC01AC-4005-42D1-925E-9583C0D8DAD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97" name="TextBox 24">
            <a:extLst>
              <a:ext uri="{FF2B5EF4-FFF2-40B4-BE49-F238E27FC236}">
                <a16:creationId xmlns:a16="http://schemas.microsoft.com/office/drawing/2014/main" id="{5054C558-5CD0-4036-9F26-DDDA58AA4CD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98" name="TextBox 25">
            <a:extLst>
              <a:ext uri="{FF2B5EF4-FFF2-40B4-BE49-F238E27FC236}">
                <a16:creationId xmlns:a16="http://schemas.microsoft.com/office/drawing/2014/main" id="{8F1BDDA7-87D4-46B6-AAD1-7A706C211C7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99" name="TextBox 26">
            <a:extLst>
              <a:ext uri="{FF2B5EF4-FFF2-40B4-BE49-F238E27FC236}">
                <a16:creationId xmlns:a16="http://schemas.microsoft.com/office/drawing/2014/main" id="{D4EB0053-942E-4DD7-972C-79CF3A7BD3B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00" name="TextBox 27">
            <a:extLst>
              <a:ext uri="{FF2B5EF4-FFF2-40B4-BE49-F238E27FC236}">
                <a16:creationId xmlns:a16="http://schemas.microsoft.com/office/drawing/2014/main" id="{EAE6D685-30D7-4703-8E6D-12A4CBF1C06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01" name="TextBox 28">
            <a:extLst>
              <a:ext uri="{FF2B5EF4-FFF2-40B4-BE49-F238E27FC236}">
                <a16:creationId xmlns:a16="http://schemas.microsoft.com/office/drawing/2014/main" id="{E720F61D-39E4-45EC-B79F-89B40F0AA94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02" name="TextBox 29">
            <a:extLst>
              <a:ext uri="{FF2B5EF4-FFF2-40B4-BE49-F238E27FC236}">
                <a16:creationId xmlns:a16="http://schemas.microsoft.com/office/drawing/2014/main" id="{09C8C7C1-1FDF-4D8A-B5F4-F591B9154F1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03" name="TextBox 30">
            <a:extLst>
              <a:ext uri="{FF2B5EF4-FFF2-40B4-BE49-F238E27FC236}">
                <a16:creationId xmlns:a16="http://schemas.microsoft.com/office/drawing/2014/main" id="{A07DF4AD-5798-4933-AA46-20C2948409F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04" name="TextBox 31">
            <a:extLst>
              <a:ext uri="{FF2B5EF4-FFF2-40B4-BE49-F238E27FC236}">
                <a16:creationId xmlns:a16="http://schemas.microsoft.com/office/drawing/2014/main" id="{2A1D4C8E-9F33-4D59-9C4A-5623503D111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05" name="TextBox 32">
            <a:extLst>
              <a:ext uri="{FF2B5EF4-FFF2-40B4-BE49-F238E27FC236}">
                <a16:creationId xmlns:a16="http://schemas.microsoft.com/office/drawing/2014/main" id="{FF7651B6-5E27-4F95-84A0-C3A6B7FEB6A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06" name="TextBox 33">
            <a:extLst>
              <a:ext uri="{FF2B5EF4-FFF2-40B4-BE49-F238E27FC236}">
                <a16:creationId xmlns:a16="http://schemas.microsoft.com/office/drawing/2014/main" id="{ADC406E7-3CBF-4CAF-94C6-6FA7FE105D7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07" name="TextBox 34">
            <a:extLst>
              <a:ext uri="{FF2B5EF4-FFF2-40B4-BE49-F238E27FC236}">
                <a16:creationId xmlns:a16="http://schemas.microsoft.com/office/drawing/2014/main" id="{4E7BFB20-7248-4417-9E23-D164A46FD8E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08" name="TextBox 35">
            <a:extLst>
              <a:ext uri="{FF2B5EF4-FFF2-40B4-BE49-F238E27FC236}">
                <a16:creationId xmlns:a16="http://schemas.microsoft.com/office/drawing/2014/main" id="{74B0B970-E0EE-4066-8450-116E8C46D77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09" name="TextBox 36">
            <a:extLst>
              <a:ext uri="{FF2B5EF4-FFF2-40B4-BE49-F238E27FC236}">
                <a16:creationId xmlns:a16="http://schemas.microsoft.com/office/drawing/2014/main" id="{66B799DA-1BD8-4151-AD45-1C8152D402C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10" name="TextBox 37">
            <a:extLst>
              <a:ext uri="{FF2B5EF4-FFF2-40B4-BE49-F238E27FC236}">
                <a16:creationId xmlns:a16="http://schemas.microsoft.com/office/drawing/2014/main" id="{C250CECC-7F5E-4390-8486-54370B06353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11" name="TextBox 38">
            <a:extLst>
              <a:ext uri="{FF2B5EF4-FFF2-40B4-BE49-F238E27FC236}">
                <a16:creationId xmlns:a16="http://schemas.microsoft.com/office/drawing/2014/main" id="{32BACF88-3E83-4F1D-B66A-C50322F7575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12" name="TextBox 39">
            <a:extLst>
              <a:ext uri="{FF2B5EF4-FFF2-40B4-BE49-F238E27FC236}">
                <a16:creationId xmlns:a16="http://schemas.microsoft.com/office/drawing/2014/main" id="{F1151317-5C49-4BC2-8085-6EE8943D3B3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13" name="TextBox 40">
            <a:extLst>
              <a:ext uri="{FF2B5EF4-FFF2-40B4-BE49-F238E27FC236}">
                <a16:creationId xmlns:a16="http://schemas.microsoft.com/office/drawing/2014/main" id="{721795DE-F300-4386-BF47-95BD3FD72B5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14" name="TextBox 41">
            <a:extLst>
              <a:ext uri="{FF2B5EF4-FFF2-40B4-BE49-F238E27FC236}">
                <a16:creationId xmlns:a16="http://schemas.microsoft.com/office/drawing/2014/main" id="{5E357B90-C831-4DA7-A994-633F88869A31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15" name="TextBox 42">
            <a:extLst>
              <a:ext uri="{FF2B5EF4-FFF2-40B4-BE49-F238E27FC236}">
                <a16:creationId xmlns:a16="http://schemas.microsoft.com/office/drawing/2014/main" id="{71221306-70F3-4D00-AC06-CB176153BC0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16" name="TextBox 43">
            <a:extLst>
              <a:ext uri="{FF2B5EF4-FFF2-40B4-BE49-F238E27FC236}">
                <a16:creationId xmlns:a16="http://schemas.microsoft.com/office/drawing/2014/main" id="{5650CAB7-8519-40E7-9777-D8CB359BF73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17" name="TextBox 44">
            <a:extLst>
              <a:ext uri="{FF2B5EF4-FFF2-40B4-BE49-F238E27FC236}">
                <a16:creationId xmlns:a16="http://schemas.microsoft.com/office/drawing/2014/main" id="{146D2F02-A625-4F89-B659-46A4883497E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18" name="TextBox 45">
            <a:extLst>
              <a:ext uri="{FF2B5EF4-FFF2-40B4-BE49-F238E27FC236}">
                <a16:creationId xmlns:a16="http://schemas.microsoft.com/office/drawing/2014/main" id="{96606BAF-75C2-4F3A-881B-E1A9AE57124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19" name="TextBox 46">
            <a:extLst>
              <a:ext uri="{FF2B5EF4-FFF2-40B4-BE49-F238E27FC236}">
                <a16:creationId xmlns:a16="http://schemas.microsoft.com/office/drawing/2014/main" id="{BD680CEF-E612-4A3C-887C-DF9D2F97EC1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20" name="TextBox 47">
            <a:extLst>
              <a:ext uri="{FF2B5EF4-FFF2-40B4-BE49-F238E27FC236}">
                <a16:creationId xmlns:a16="http://schemas.microsoft.com/office/drawing/2014/main" id="{735B7BD5-0EDD-49C2-8264-C686AB1F27E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21" name="TextBox 48">
            <a:extLst>
              <a:ext uri="{FF2B5EF4-FFF2-40B4-BE49-F238E27FC236}">
                <a16:creationId xmlns:a16="http://schemas.microsoft.com/office/drawing/2014/main" id="{132B15CF-6952-44D0-8388-453F96A6787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22" name="TextBox 49">
            <a:extLst>
              <a:ext uri="{FF2B5EF4-FFF2-40B4-BE49-F238E27FC236}">
                <a16:creationId xmlns:a16="http://schemas.microsoft.com/office/drawing/2014/main" id="{49DA972E-B587-43B8-BFB6-7A4014DAC49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23" name="TextBox 50">
            <a:extLst>
              <a:ext uri="{FF2B5EF4-FFF2-40B4-BE49-F238E27FC236}">
                <a16:creationId xmlns:a16="http://schemas.microsoft.com/office/drawing/2014/main" id="{589DDA07-5B5F-4B60-A0CE-D32B5FB0CAD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74" name="TextBox 51">
            <a:extLst>
              <a:ext uri="{FF2B5EF4-FFF2-40B4-BE49-F238E27FC236}">
                <a16:creationId xmlns:a16="http://schemas.microsoft.com/office/drawing/2014/main" id="{535DA300-B2EC-45E0-A00D-33499A72D13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75" name="TextBox 52">
            <a:extLst>
              <a:ext uri="{FF2B5EF4-FFF2-40B4-BE49-F238E27FC236}">
                <a16:creationId xmlns:a16="http://schemas.microsoft.com/office/drawing/2014/main" id="{326BC033-16A9-4F99-A45E-97CE8FF723C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76" name="TextBox 53">
            <a:extLst>
              <a:ext uri="{FF2B5EF4-FFF2-40B4-BE49-F238E27FC236}">
                <a16:creationId xmlns:a16="http://schemas.microsoft.com/office/drawing/2014/main" id="{2486A3F2-C188-4183-824E-48B4C819747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77" name="TextBox 54">
            <a:extLst>
              <a:ext uri="{FF2B5EF4-FFF2-40B4-BE49-F238E27FC236}">
                <a16:creationId xmlns:a16="http://schemas.microsoft.com/office/drawing/2014/main" id="{499E9C35-DDC9-4C99-A5A1-62E6B23DDAB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78" name="TextBox 55">
            <a:extLst>
              <a:ext uri="{FF2B5EF4-FFF2-40B4-BE49-F238E27FC236}">
                <a16:creationId xmlns:a16="http://schemas.microsoft.com/office/drawing/2014/main" id="{D14A0CFD-5514-4529-B414-1491974FC2F0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79" name="TextBox 56">
            <a:extLst>
              <a:ext uri="{FF2B5EF4-FFF2-40B4-BE49-F238E27FC236}">
                <a16:creationId xmlns:a16="http://schemas.microsoft.com/office/drawing/2014/main" id="{AB1A87A6-C0A9-4A90-A9B5-496038C4CF3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80" name="TextBox 57">
            <a:extLst>
              <a:ext uri="{FF2B5EF4-FFF2-40B4-BE49-F238E27FC236}">
                <a16:creationId xmlns:a16="http://schemas.microsoft.com/office/drawing/2014/main" id="{7C70D0E0-34D1-46A0-86F9-B20164F9D7D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81" name="TextBox 58">
            <a:extLst>
              <a:ext uri="{FF2B5EF4-FFF2-40B4-BE49-F238E27FC236}">
                <a16:creationId xmlns:a16="http://schemas.microsoft.com/office/drawing/2014/main" id="{D9AD710A-3FD5-46D2-B598-3E6674B775C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82" name="TextBox 59">
            <a:extLst>
              <a:ext uri="{FF2B5EF4-FFF2-40B4-BE49-F238E27FC236}">
                <a16:creationId xmlns:a16="http://schemas.microsoft.com/office/drawing/2014/main" id="{7251A39C-91A4-4A50-8DE6-674B2FF66B5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83" name="TextBox 60">
            <a:extLst>
              <a:ext uri="{FF2B5EF4-FFF2-40B4-BE49-F238E27FC236}">
                <a16:creationId xmlns:a16="http://schemas.microsoft.com/office/drawing/2014/main" id="{5276D227-2EB2-4DB1-B5CC-83979DC0B49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84" name="TextBox 61">
            <a:extLst>
              <a:ext uri="{FF2B5EF4-FFF2-40B4-BE49-F238E27FC236}">
                <a16:creationId xmlns:a16="http://schemas.microsoft.com/office/drawing/2014/main" id="{61244E64-D932-4440-931A-71AF1F75B98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85" name="TextBox 62">
            <a:extLst>
              <a:ext uri="{FF2B5EF4-FFF2-40B4-BE49-F238E27FC236}">
                <a16:creationId xmlns:a16="http://schemas.microsoft.com/office/drawing/2014/main" id="{E02B4416-118C-45EC-ADBC-CDC56982357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86" name="TextBox 63">
            <a:extLst>
              <a:ext uri="{FF2B5EF4-FFF2-40B4-BE49-F238E27FC236}">
                <a16:creationId xmlns:a16="http://schemas.microsoft.com/office/drawing/2014/main" id="{80819F21-242E-4DA4-BDC8-3C889BCB2E2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87" name="TextBox 64">
            <a:extLst>
              <a:ext uri="{FF2B5EF4-FFF2-40B4-BE49-F238E27FC236}">
                <a16:creationId xmlns:a16="http://schemas.microsoft.com/office/drawing/2014/main" id="{026048E8-F0A6-447E-8EA1-F01E2D76790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88" name="TextBox 65">
            <a:extLst>
              <a:ext uri="{FF2B5EF4-FFF2-40B4-BE49-F238E27FC236}">
                <a16:creationId xmlns:a16="http://schemas.microsoft.com/office/drawing/2014/main" id="{1C943FA0-5FCF-46D2-A8B5-E061B872E9E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89" name="TextBox 66">
            <a:extLst>
              <a:ext uri="{FF2B5EF4-FFF2-40B4-BE49-F238E27FC236}">
                <a16:creationId xmlns:a16="http://schemas.microsoft.com/office/drawing/2014/main" id="{0FDDD761-4CC3-414F-8AEA-6C3D0CA1E1C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90" name="TextBox 67">
            <a:extLst>
              <a:ext uri="{FF2B5EF4-FFF2-40B4-BE49-F238E27FC236}">
                <a16:creationId xmlns:a16="http://schemas.microsoft.com/office/drawing/2014/main" id="{87CF008D-6BFB-4A02-8AD0-E3B830FAD0D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91" name="TextBox 68">
            <a:extLst>
              <a:ext uri="{FF2B5EF4-FFF2-40B4-BE49-F238E27FC236}">
                <a16:creationId xmlns:a16="http://schemas.microsoft.com/office/drawing/2014/main" id="{6EF91348-61A7-4994-8430-76ABFDD0FA0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92" name="TextBox 69">
            <a:extLst>
              <a:ext uri="{FF2B5EF4-FFF2-40B4-BE49-F238E27FC236}">
                <a16:creationId xmlns:a16="http://schemas.microsoft.com/office/drawing/2014/main" id="{FE5FA7F6-51D1-4D83-B28F-255B9A17F67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sp>
        <p:nvSpPr>
          <p:cNvPr id="293" name="T-SEC">
            <a:extLst>
              <a:ext uri="{FF2B5EF4-FFF2-40B4-BE49-F238E27FC236}">
                <a16:creationId xmlns:a16="http://schemas.microsoft.com/office/drawing/2014/main" id="{548EE524-080F-4ABC-84FE-BFA8123DA82F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284347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9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9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805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128" grpId="0" animBg="1"/>
      <p:bldP spid="129" grpId="0" animBg="1"/>
      <p:bldP spid="130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9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A - SWOESJ">
            <a:extLst>
              <a:ext uri="{FF2B5EF4-FFF2-40B4-BE49-F238E27FC236}">
                <a16:creationId xmlns:a16="http://schemas.microsoft.com/office/drawing/2014/main" id="{4AA0AB81-C107-4CF0-AD7C-D1E749F8FF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319" name="TextBox 9">
            <a:extLst>
              <a:ext uri="{FF2B5EF4-FFF2-40B4-BE49-F238E27FC236}">
                <a16:creationId xmlns:a16="http://schemas.microsoft.com/office/drawing/2014/main" id="{189F84F8-4232-4EA0-A34A-C7CCDF5776A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320" name="TextBox 10">
            <a:extLst>
              <a:ext uri="{FF2B5EF4-FFF2-40B4-BE49-F238E27FC236}">
                <a16:creationId xmlns:a16="http://schemas.microsoft.com/office/drawing/2014/main" id="{9E5275AC-DB97-4EA7-8F9D-7B535EBBC07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321" name="TextBox 11">
            <a:extLst>
              <a:ext uri="{FF2B5EF4-FFF2-40B4-BE49-F238E27FC236}">
                <a16:creationId xmlns:a16="http://schemas.microsoft.com/office/drawing/2014/main" id="{075F14B5-7C27-4DE5-9071-D24842281CE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322" name="TextBox 12">
            <a:extLst>
              <a:ext uri="{FF2B5EF4-FFF2-40B4-BE49-F238E27FC236}">
                <a16:creationId xmlns:a16="http://schemas.microsoft.com/office/drawing/2014/main" id="{C4F4C6A4-360A-4A37-A40D-2B27C98D344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323" name="TextBox 13">
            <a:extLst>
              <a:ext uri="{FF2B5EF4-FFF2-40B4-BE49-F238E27FC236}">
                <a16:creationId xmlns:a16="http://schemas.microsoft.com/office/drawing/2014/main" id="{E572FCBB-FDED-4C7E-B83E-04628FDD99A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324" name="TextBox 14">
            <a:extLst>
              <a:ext uri="{FF2B5EF4-FFF2-40B4-BE49-F238E27FC236}">
                <a16:creationId xmlns:a16="http://schemas.microsoft.com/office/drawing/2014/main" id="{B4A92630-2E9F-40FD-97F8-A664ED746D1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325" name="TextBox 15">
            <a:extLst>
              <a:ext uri="{FF2B5EF4-FFF2-40B4-BE49-F238E27FC236}">
                <a16:creationId xmlns:a16="http://schemas.microsoft.com/office/drawing/2014/main" id="{9FDED135-2367-448F-8691-308A23B536B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326" name="TextBox 16">
            <a:extLst>
              <a:ext uri="{FF2B5EF4-FFF2-40B4-BE49-F238E27FC236}">
                <a16:creationId xmlns:a16="http://schemas.microsoft.com/office/drawing/2014/main" id="{DCDD66FC-4D7E-4B41-B88D-6039CC734F6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327" name="TextBox 17">
            <a:extLst>
              <a:ext uri="{FF2B5EF4-FFF2-40B4-BE49-F238E27FC236}">
                <a16:creationId xmlns:a16="http://schemas.microsoft.com/office/drawing/2014/main" id="{AA3E968A-727A-4567-9514-2CDC44FC0FB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328" name="TextBox 18">
            <a:extLst>
              <a:ext uri="{FF2B5EF4-FFF2-40B4-BE49-F238E27FC236}">
                <a16:creationId xmlns:a16="http://schemas.microsoft.com/office/drawing/2014/main" id="{D7CDA2C0-00B5-4C1F-8EEE-55C9DEECCEC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329" name="TextBox 19">
            <a:extLst>
              <a:ext uri="{FF2B5EF4-FFF2-40B4-BE49-F238E27FC236}">
                <a16:creationId xmlns:a16="http://schemas.microsoft.com/office/drawing/2014/main" id="{5938E06A-EC28-4F87-A044-6FFD6B6C56F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30" name="TextBox 20">
            <a:extLst>
              <a:ext uri="{FF2B5EF4-FFF2-40B4-BE49-F238E27FC236}">
                <a16:creationId xmlns:a16="http://schemas.microsoft.com/office/drawing/2014/main" id="{830E1241-D823-4327-BA72-26E2DD23032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31" name="TextBox 21">
            <a:extLst>
              <a:ext uri="{FF2B5EF4-FFF2-40B4-BE49-F238E27FC236}">
                <a16:creationId xmlns:a16="http://schemas.microsoft.com/office/drawing/2014/main" id="{DFC31BC9-2FAC-4963-9F05-9B2B7770890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32" name="TextBox 22">
            <a:extLst>
              <a:ext uri="{FF2B5EF4-FFF2-40B4-BE49-F238E27FC236}">
                <a16:creationId xmlns:a16="http://schemas.microsoft.com/office/drawing/2014/main" id="{D004FE84-2D09-4264-BB10-B601D054C5F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33" name="TextBox 23">
            <a:extLst>
              <a:ext uri="{FF2B5EF4-FFF2-40B4-BE49-F238E27FC236}">
                <a16:creationId xmlns:a16="http://schemas.microsoft.com/office/drawing/2014/main" id="{CD41D9C3-8D44-48BE-A5F3-10029984D71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34" name="TextBox 24">
            <a:extLst>
              <a:ext uri="{FF2B5EF4-FFF2-40B4-BE49-F238E27FC236}">
                <a16:creationId xmlns:a16="http://schemas.microsoft.com/office/drawing/2014/main" id="{5F8B6F7A-3C39-4CBB-8BF7-12FFF4CC8F3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35" name="TextBox 25">
            <a:extLst>
              <a:ext uri="{FF2B5EF4-FFF2-40B4-BE49-F238E27FC236}">
                <a16:creationId xmlns:a16="http://schemas.microsoft.com/office/drawing/2014/main" id="{5A977B66-C5F3-49E5-BA6B-54106686224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36" name="TextBox 26">
            <a:extLst>
              <a:ext uri="{FF2B5EF4-FFF2-40B4-BE49-F238E27FC236}">
                <a16:creationId xmlns:a16="http://schemas.microsoft.com/office/drawing/2014/main" id="{15972EE7-2B0D-42C7-84C8-4EFE1E90852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37" name="TextBox 27">
            <a:extLst>
              <a:ext uri="{FF2B5EF4-FFF2-40B4-BE49-F238E27FC236}">
                <a16:creationId xmlns:a16="http://schemas.microsoft.com/office/drawing/2014/main" id="{37A25690-0028-4BA7-823A-31DF9870674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38" name="TextBox 28">
            <a:extLst>
              <a:ext uri="{FF2B5EF4-FFF2-40B4-BE49-F238E27FC236}">
                <a16:creationId xmlns:a16="http://schemas.microsoft.com/office/drawing/2014/main" id="{9D3CC890-A922-4372-A63B-2CA0754CD02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39" name="TextBox 29">
            <a:extLst>
              <a:ext uri="{FF2B5EF4-FFF2-40B4-BE49-F238E27FC236}">
                <a16:creationId xmlns:a16="http://schemas.microsoft.com/office/drawing/2014/main" id="{E2CCFAE5-75D1-41E7-86E1-7967EDD9077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40" name="TextBox 30">
            <a:extLst>
              <a:ext uri="{FF2B5EF4-FFF2-40B4-BE49-F238E27FC236}">
                <a16:creationId xmlns:a16="http://schemas.microsoft.com/office/drawing/2014/main" id="{3FE2D9E9-AA33-4572-8354-22EFAC089A8B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41" name="TextBox 31">
            <a:extLst>
              <a:ext uri="{FF2B5EF4-FFF2-40B4-BE49-F238E27FC236}">
                <a16:creationId xmlns:a16="http://schemas.microsoft.com/office/drawing/2014/main" id="{FB19EBF7-F0E2-49C2-A6B9-D23350A590E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42" name="TextBox 32">
            <a:extLst>
              <a:ext uri="{FF2B5EF4-FFF2-40B4-BE49-F238E27FC236}">
                <a16:creationId xmlns:a16="http://schemas.microsoft.com/office/drawing/2014/main" id="{FCDEC320-ACB5-4005-910A-E378350C0C0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43" name="TextBox 33">
            <a:extLst>
              <a:ext uri="{FF2B5EF4-FFF2-40B4-BE49-F238E27FC236}">
                <a16:creationId xmlns:a16="http://schemas.microsoft.com/office/drawing/2014/main" id="{8C050DE1-24B3-40C2-B908-D637B0F4FEF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44" name="TextBox 34">
            <a:extLst>
              <a:ext uri="{FF2B5EF4-FFF2-40B4-BE49-F238E27FC236}">
                <a16:creationId xmlns:a16="http://schemas.microsoft.com/office/drawing/2014/main" id="{ED261192-8106-4A4B-A2F9-C5996589BAE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45" name="TextBox 35">
            <a:extLst>
              <a:ext uri="{FF2B5EF4-FFF2-40B4-BE49-F238E27FC236}">
                <a16:creationId xmlns:a16="http://schemas.microsoft.com/office/drawing/2014/main" id="{AF29B9DA-EEF9-426F-8207-48B5512C515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46" name="TextBox 36">
            <a:extLst>
              <a:ext uri="{FF2B5EF4-FFF2-40B4-BE49-F238E27FC236}">
                <a16:creationId xmlns:a16="http://schemas.microsoft.com/office/drawing/2014/main" id="{07DE1950-50D5-4273-9E08-1AC547B940B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47" name="TextBox 37">
            <a:extLst>
              <a:ext uri="{FF2B5EF4-FFF2-40B4-BE49-F238E27FC236}">
                <a16:creationId xmlns:a16="http://schemas.microsoft.com/office/drawing/2014/main" id="{E8267FE5-5C02-4792-A175-416D569BC40B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48" name="TextBox 38">
            <a:extLst>
              <a:ext uri="{FF2B5EF4-FFF2-40B4-BE49-F238E27FC236}">
                <a16:creationId xmlns:a16="http://schemas.microsoft.com/office/drawing/2014/main" id="{19B497B7-46CA-4D5B-A4B2-88C3970C0C9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49" name="TextBox 39">
            <a:extLst>
              <a:ext uri="{FF2B5EF4-FFF2-40B4-BE49-F238E27FC236}">
                <a16:creationId xmlns:a16="http://schemas.microsoft.com/office/drawing/2014/main" id="{7A778B97-3356-4309-8847-554BEF80A31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50" name="TextBox 40">
            <a:extLst>
              <a:ext uri="{FF2B5EF4-FFF2-40B4-BE49-F238E27FC236}">
                <a16:creationId xmlns:a16="http://schemas.microsoft.com/office/drawing/2014/main" id="{483AE118-8787-4A28-AFB4-E11E9DBB989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51" name="TextBox 41">
            <a:extLst>
              <a:ext uri="{FF2B5EF4-FFF2-40B4-BE49-F238E27FC236}">
                <a16:creationId xmlns:a16="http://schemas.microsoft.com/office/drawing/2014/main" id="{495C1FE8-77AB-4672-AE3E-B52029CF584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52" name="TextBox 42">
            <a:extLst>
              <a:ext uri="{FF2B5EF4-FFF2-40B4-BE49-F238E27FC236}">
                <a16:creationId xmlns:a16="http://schemas.microsoft.com/office/drawing/2014/main" id="{B6390477-C9C0-40DB-9219-6E79741C941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53" name="TextBox 43">
            <a:extLst>
              <a:ext uri="{FF2B5EF4-FFF2-40B4-BE49-F238E27FC236}">
                <a16:creationId xmlns:a16="http://schemas.microsoft.com/office/drawing/2014/main" id="{734C0F70-35A1-471C-A019-B62AE039DBC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54" name="TextBox 44">
            <a:extLst>
              <a:ext uri="{FF2B5EF4-FFF2-40B4-BE49-F238E27FC236}">
                <a16:creationId xmlns:a16="http://schemas.microsoft.com/office/drawing/2014/main" id="{1FAD295E-8245-4F26-91CF-958D50C66B5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55" name="TextBox 45">
            <a:extLst>
              <a:ext uri="{FF2B5EF4-FFF2-40B4-BE49-F238E27FC236}">
                <a16:creationId xmlns:a16="http://schemas.microsoft.com/office/drawing/2014/main" id="{019FB514-C7B6-4F8E-AC25-780B88E177E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56" name="TextBox 46">
            <a:extLst>
              <a:ext uri="{FF2B5EF4-FFF2-40B4-BE49-F238E27FC236}">
                <a16:creationId xmlns:a16="http://schemas.microsoft.com/office/drawing/2014/main" id="{F2C42947-D156-4EE9-8321-597B5AFC43F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57" name="TextBox 47">
            <a:extLst>
              <a:ext uri="{FF2B5EF4-FFF2-40B4-BE49-F238E27FC236}">
                <a16:creationId xmlns:a16="http://schemas.microsoft.com/office/drawing/2014/main" id="{C8085C63-3E44-42E5-B519-342B6C3176B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58" name="TextBox 48">
            <a:extLst>
              <a:ext uri="{FF2B5EF4-FFF2-40B4-BE49-F238E27FC236}">
                <a16:creationId xmlns:a16="http://schemas.microsoft.com/office/drawing/2014/main" id="{BAC1BB99-A03C-4BCD-8D83-F333D9F417A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59" name="TextBox 49">
            <a:extLst>
              <a:ext uri="{FF2B5EF4-FFF2-40B4-BE49-F238E27FC236}">
                <a16:creationId xmlns:a16="http://schemas.microsoft.com/office/drawing/2014/main" id="{FD5FA37A-7CB8-49A2-88CE-6B12CDD2DA4B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60" name="TextBox 50">
            <a:extLst>
              <a:ext uri="{FF2B5EF4-FFF2-40B4-BE49-F238E27FC236}">
                <a16:creationId xmlns:a16="http://schemas.microsoft.com/office/drawing/2014/main" id="{45EB3AF6-6E08-40A2-B976-CDC4AC5AF05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61" name="TextBox 51">
            <a:extLst>
              <a:ext uri="{FF2B5EF4-FFF2-40B4-BE49-F238E27FC236}">
                <a16:creationId xmlns:a16="http://schemas.microsoft.com/office/drawing/2014/main" id="{F3F49785-07B2-464F-B207-E7954208CAD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62" name="TextBox 52">
            <a:extLst>
              <a:ext uri="{FF2B5EF4-FFF2-40B4-BE49-F238E27FC236}">
                <a16:creationId xmlns:a16="http://schemas.microsoft.com/office/drawing/2014/main" id="{DA0D03BB-9E39-4B0E-B1B8-8FF10389180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63" name="TextBox 53">
            <a:extLst>
              <a:ext uri="{FF2B5EF4-FFF2-40B4-BE49-F238E27FC236}">
                <a16:creationId xmlns:a16="http://schemas.microsoft.com/office/drawing/2014/main" id="{C9CF51DE-EBFA-4081-A2C4-5C1D13D265F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64" name="TextBox 54">
            <a:extLst>
              <a:ext uri="{FF2B5EF4-FFF2-40B4-BE49-F238E27FC236}">
                <a16:creationId xmlns:a16="http://schemas.microsoft.com/office/drawing/2014/main" id="{8603A3E2-25C4-4809-80D0-5DF524A5E1C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65" name="TextBox 55">
            <a:extLst>
              <a:ext uri="{FF2B5EF4-FFF2-40B4-BE49-F238E27FC236}">
                <a16:creationId xmlns:a16="http://schemas.microsoft.com/office/drawing/2014/main" id="{E46BD3F2-EC25-4D24-9D7F-C870105162F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66" name="TextBox 56">
            <a:extLst>
              <a:ext uri="{FF2B5EF4-FFF2-40B4-BE49-F238E27FC236}">
                <a16:creationId xmlns:a16="http://schemas.microsoft.com/office/drawing/2014/main" id="{4E198798-B2BC-4FD3-842B-1587F74EF15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67" name="TextBox 57">
            <a:extLst>
              <a:ext uri="{FF2B5EF4-FFF2-40B4-BE49-F238E27FC236}">
                <a16:creationId xmlns:a16="http://schemas.microsoft.com/office/drawing/2014/main" id="{44053EAD-8A1E-471F-98A2-B32DA3425CD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68" name="TextBox 58">
            <a:extLst>
              <a:ext uri="{FF2B5EF4-FFF2-40B4-BE49-F238E27FC236}">
                <a16:creationId xmlns:a16="http://schemas.microsoft.com/office/drawing/2014/main" id="{BB381E8C-6859-4385-A4FF-589C73B4906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69" name="TextBox 59">
            <a:extLst>
              <a:ext uri="{FF2B5EF4-FFF2-40B4-BE49-F238E27FC236}">
                <a16:creationId xmlns:a16="http://schemas.microsoft.com/office/drawing/2014/main" id="{B21AC35E-54E9-458C-AB91-BFD457F69003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70" name="TextBox 60">
            <a:extLst>
              <a:ext uri="{FF2B5EF4-FFF2-40B4-BE49-F238E27FC236}">
                <a16:creationId xmlns:a16="http://schemas.microsoft.com/office/drawing/2014/main" id="{9ED26C5A-7CAA-4968-8630-7511FCF1313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71" name="TextBox 61">
            <a:extLst>
              <a:ext uri="{FF2B5EF4-FFF2-40B4-BE49-F238E27FC236}">
                <a16:creationId xmlns:a16="http://schemas.microsoft.com/office/drawing/2014/main" id="{06AF7304-8C1F-4D22-BF66-C50EDFBA3BD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72" name="TextBox 62">
            <a:extLst>
              <a:ext uri="{FF2B5EF4-FFF2-40B4-BE49-F238E27FC236}">
                <a16:creationId xmlns:a16="http://schemas.microsoft.com/office/drawing/2014/main" id="{256A8343-364F-4204-84DE-90ED962F9BE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73" name="TextBox 63">
            <a:extLst>
              <a:ext uri="{FF2B5EF4-FFF2-40B4-BE49-F238E27FC236}">
                <a16:creationId xmlns:a16="http://schemas.microsoft.com/office/drawing/2014/main" id="{7C3ECDD5-A07B-49BF-B870-0DFFD7D89E5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74" name="TextBox 64">
            <a:extLst>
              <a:ext uri="{FF2B5EF4-FFF2-40B4-BE49-F238E27FC236}">
                <a16:creationId xmlns:a16="http://schemas.microsoft.com/office/drawing/2014/main" id="{9525AE6F-2B39-4B49-A06C-D34AEE54145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75" name="TextBox 65">
            <a:extLst>
              <a:ext uri="{FF2B5EF4-FFF2-40B4-BE49-F238E27FC236}">
                <a16:creationId xmlns:a16="http://schemas.microsoft.com/office/drawing/2014/main" id="{1FD4858E-BA48-4F5F-81AA-BBCD8A39B99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76" name="TextBox 66">
            <a:extLst>
              <a:ext uri="{FF2B5EF4-FFF2-40B4-BE49-F238E27FC236}">
                <a16:creationId xmlns:a16="http://schemas.microsoft.com/office/drawing/2014/main" id="{DD929C8B-6213-4A7F-B61B-071D80EFC1A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77" name="TextBox 67">
            <a:extLst>
              <a:ext uri="{FF2B5EF4-FFF2-40B4-BE49-F238E27FC236}">
                <a16:creationId xmlns:a16="http://schemas.microsoft.com/office/drawing/2014/main" id="{6EFD0E65-9AA5-480B-9190-F0B46431C05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78" name="TextBox 68">
            <a:extLst>
              <a:ext uri="{FF2B5EF4-FFF2-40B4-BE49-F238E27FC236}">
                <a16:creationId xmlns:a16="http://schemas.microsoft.com/office/drawing/2014/main" id="{806C7966-2746-4916-993F-E932CBB1FFD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79" name="TextBox 69">
            <a:extLst>
              <a:ext uri="{FF2B5EF4-FFF2-40B4-BE49-F238E27FC236}">
                <a16:creationId xmlns:a16="http://schemas.microsoft.com/office/drawing/2014/main" id="{BD7CE333-EAB3-49C9-9708-DDBC228CED6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380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B9F1681C-7BFD-451B-8269-141A5C2166D5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381" name="TextBox 69">
            <a:extLst>
              <a:ext uri="{FF2B5EF4-FFF2-40B4-BE49-F238E27FC236}">
                <a16:creationId xmlns:a16="http://schemas.microsoft.com/office/drawing/2014/main" id="{959E3F44-AABD-4FA5-8536-CF067183F132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2" name="TextBox 69">
            <a:extLst>
              <a:ext uri="{FF2B5EF4-FFF2-40B4-BE49-F238E27FC236}">
                <a16:creationId xmlns:a16="http://schemas.microsoft.com/office/drawing/2014/main" id="{7226F04F-E6C5-40F2-9415-9A6927A8818B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3" name="TextBox 69">
            <a:extLst>
              <a:ext uri="{FF2B5EF4-FFF2-40B4-BE49-F238E27FC236}">
                <a16:creationId xmlns:a16="http://schemas.microsoft.com/office/drawing/2014/main" id="{EAFF811C-6486-4EDB-A741-EAC1883DE2B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4" name="TextBox 69">
            <a:extLst>
              <a:ext uri="{FF2B5EF4-FFF2-40B4-BE49-F238E27FC236}">
                <a16:creationId xmlns:a16="http://schemas.microsoft.com/office/drawing/2014/main" id="{A8700D43-4DF8-4A6A-A659-1A428A10F6E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5" name="TextBox 69">
            <a:extLst>
              <a:ext uri="{FF2B5EF4-FFF2-40B4-BE49-F238E27FC236}">
                <a16:creationId xmlns:a16="http://schemas.microsoft.com/office/drawing/2014/main" id="{9E20243E-E1A1-43EC-ABF6-DF5EBD18947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6" name="TextBox 69">
            <a:extLst>
              <a:ext uri="{FF2B5EF4-FFF2-40B4-BE49-F238E27FC236}">
                <a16:creationId xmlns:a16="http://schemas.microsoft.com/office/drawing/2014/main" id="{33274A86-F9EE-469A-976D-3CB97440B00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7" name="TextBox 69">
            <a:extLst>
              <a:ext uri="{FF2B5EF4-FFF2-40B4-BE49-F238E27FC236}">
                <a16:creationId xmlns:a16="http://schemas.microsoft.com/office/drawing/2014/main" id="{2592AA0B-BEA8-455F-B8DE-C1B28A2A894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8" name="TextBox 69">
            <a:extLst>
              <a:ext uri="{FF2B5EF4-FFF2-40B4-BE49-F238E27FC236}">
                <a16:creationId xmlns:a16="http://schemas.microsoft.com/office/drawing/2014/main" id="{3979FA34-9EC6-4E68-AD12-242B4B5913B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89" name="TextBox 69">
            <a:extLst>
              <a:ext uri="{FF2B5EF4-FFF2-40B4-BE49-F238E27FC236}">
                <a16:creationId xmlns:a16="http://schemas.microsoft.com/office/drawing/2014/main" id="{773E71D0-0CCE-4CBE-AC4F-0CC539FB026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0" name="TextBox 69">
            <a:extLst>
              <a:ext uri="{FF2B5EF4-FFF2-40B4-BE49-F238E27FC236}">
                <a16:creationId xmlns:a16="http://schemas.microsoft.com/office/drawing/2014/main" id="{7461B8F5-9A23-4E63-9501-DBD8CADC90E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1" name="TextBox 69">
            <a:extLst>
              <a:ext uri="{FF2B5EF4-FFF2-40B4-BE49-F238E27FC236}">
                <a16:creationId xmlns:a16="http://schemas.microsoft.com/office/drawing/2014/main" id="{63D5091F-36A2-4BBB-8502-43C2CFD0CB8A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2" name="TextBox 69">
            <a:extLst>
              <a:ext uri="{FF2B5EF4-FFF2-40B4-BE49-F238E27FC236}">
                <a16:creationId xmlns:a16="http://schemas.microsoft.com/office/drawing/2014/main" id="{C6228B21-787B-4D40-8811-F3EE7A051840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3" name="TextBox 69">
            <a:extLst>
              <a:ext uri="{FF2B5EF4-FFF2-40B4-BE49-F238E27FC236}">
                <a16:creationId xmlns:a16="http://schemas.microsoft.com/office/drawing/2014/main" id="{AE67CDAA-7969-4226-86E1-69025FFB6C83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4" name="TextBox 69">
            <a:extLst>
              <a:ext uri="{FF2B5EF4-FFF2-40B4-BE49-F238E27FC236}">
                <a16:creationId xmlns:a16="http://schemas.microsoft.com/office/drawing/2014/main" id="{14DB56B5-BD27-455A-ACB9-3D2D2385295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5" name="TextBox 69">
            <a:extLst>
              <a:ext uri="{FF2B5EF4-FFF2-40B4-BE49-F238E27FC236}">
                <a16:creationId xmlns:a16="http://schemas.microsoft.com/office/drawing/2014/main" id="{3F67C85D-A18B-4EA2-915E-0BB02AEB4CEC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6" name="TextBox 69">
            <a:extLst>
              <a:ext uri="{FF2B5EF4-FFF2-40B4-BE49-F238E27FC236}">
                <a16:creationId xmlns:a16="http://schemas.microsoft.com/office/drawing/2014/main" id="{D3212958-8D0F-4524-BDD9-1C9F9CF5DE8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7" name="TextBox 69">
            <a:extLst>
              <a:ext uri="{FF2B5EF4-FFF2-40B4-BE49-F238E27FC236}">
                <a16:creationId xmlns:a16="http://schemas.microsoft.com/office/drawing/2014/main" id="{8CA26239-A5F8-4B00-B6DB-7E2C6AAD7DA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8" name="TextBox 69">
            <a:extLst>
              <a:ext uri="{FF2B5EF4-FFF2-40B4-BE49-F238E27FC236}">
                <a16:creationId xmlns:a16="http://schemas.microsoft.com/office/drawing/2014/main" id="{135F6777-57BD-48C7-B9CB-FB1D50FDD6E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99" name="TextBox 69">
            <a:extLst>
              <a:ext uri="{FF2B5EF4-FFF2-40B4-BE49-F238E27FC236}">
                <a16:creationId xmlns:a16="http://schemas.microsoft.com/office/drawing/2014/main" id="{FA02BE3C-C9A7-4802-9213-C5F3E6CA5322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0" name="TextBox 69">
            <a:extLst>
              <a:ext uri="{FF2B5EF4-FFF2-40B4-BE49-F238E27FC236}">
                <a16:creationId xmlns:a16="http://schemas.microsoft.com/office/drawing/2014/main" id="{9156F611-8473-44DC-A744-FA0F503B5E40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1" name="TextBox 69">
            <a:extLst>
              <a:ext uri="{FF2B5EF4-FFF2-40B4-BE49-F238E27FC236}">
                <a16:creationId xmlns:a16="http://schemas.microsoft.com/office/drawing/2014/main" id="{4C73146C-0985-4E74-BDCF-82E32EBDC25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2" name="TextBox 69">
            <a:extLst>
              <a:ext uri="{FF2B5EF4-FFF2-40B4-BE49-F238E27FC236}">
                <a16:creationId xmlns:a16="http://schemas.microsoft.com/office/drawing/2014/main" id="{3230ED90-CC8B-4E28-998F-421E320FF8A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3" name="TextBox 69">
            <a:extLst>
              <a:ext uri="{FF2B5EF4-FFF2-40B4-BE49-F238E27FC236}">
                <a16:creationId xmlns:a16="http://schemas.microsoft.com/office/drawing/2014/main" id="{4A44A898-B3F6-4DFF-9A2B-EA6FDB62E3E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4" name="TextBox 69">
            <a:extLst>
              <a:ext uri="{FF2B5EF4-FFF2-40B4-BE49-F238E27FC236}">
                <a16:creationId xmlns:a16="http://schemas.microsoft.com/office/drawing/2014/main" id="{07544F84-2DDE-4621-8E2F-3258660A8736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5" name="TextBox 69">
            <a:extLst>
              <a:ext uri="{FF2B5EF4-FFF2-40B4-BE49-F238E27FC236}">
                <a16:creationId xmlns:a16="http://schemas.microsoft.com/office/drawing/2014/main" id="{10B3201F-1526-4505-B0F3-E26DD90FAFAA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6" name="TextBox 69">
            <a:extLst>
              <a:ext uri="{FF2B5EF4-FFF2-40B4-BE49-F238E27FC236}">
                <a16:creationId xmlns:a16="http://schemas.microsoft.com/office/drawing/2014/main" id="{C0CD0CA9-232C-482F-8995-5407735011CA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7" name="TextBox 69">
            <a:extLst>
              <a:ext uri="{FF2B5EF4-FFF2-40B4-BE49-F238E27FC236}">
                <a16:creationId xmlns:a16="http://schemas.microsoft.com/office/drawing/2014/main" id="{B437C600-4577-4BA5-98C8-EF72B151479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8" name="TextBox 69">
            <a:extLst>
              <a:ext uri="{FF2B5EF4-FFF2-40B4-BE49-F238E27FC236}">
                <a16:creationId xmlns:a16="http://schemas.microsoft.com/office/drawing/2014/main" id="{38FD4698-615D-422A-8DE9-4901C11DCF7B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09" name="TextBox 69">
            <a:extLst>
              <a:ext uri="{FF2B5EF4-FFF2-40B4-BE49-F238E27FC236}">
                <a16:creationId xmlns:a16="http://schemas.microsoft.com/office/drawing/2014/main" id="{5FA83DDB-85F2-4EF8-8565-842AB581F3D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10" name="TextBox 69">
            <a:extLst>
              <a:ext uri="{FF2B5EF4-FFF2-40B4-BE49-F238E27FC236}">
                <a16:creationId xmlns:a16="http://schemas.microsoft.com/office/drawing/2014/main" id="{4661A74A-521C-40E1-B1FB-D9B6C2DC720E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411" name="Groep 410">
            <a:extLst>
              <a:ext uri="{FF2B5EF4-FFF2-40B4-BE49-F238E27FC236}">
                <a16:creationId xmlns:a16="http://schemas.microsoft.com/office/drawing/2014/main" id="{7ADC2F9C-F49C-4461-ADA5-62596C712B0B}"/>
              </a:ext>
            </a:extLst>
          </p:cNvPr>
          <p:cNvGrpSpPr/>
          <p:nvPr userDrawn="1"/>
        </p:nvGrpSpPr>
        <p:grpSpPr>
          <a:xfrm>
            <a:off x="9936965" y="6081077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412" name="Vrije vorm: vorm 411">
              <a:extLst>
                <a:ext uri="{FF2B5EF4-FFF2-40B4-BE49-F238E27FC236}">
                  <a16:creationId xmlns:a16="http://schemas.microsoft.com/office/drawing/2014/main" id="{5D4C7EDC-B9F9-4D2A-A222-D6B52A1C693E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413" name="Gelijkbenige driehoek 1">
              <a:extLst>
                <a:ext uri="{FF2B5EF4-FFF2-40B4-BE49-F238E27FC236}">
                  <a16:creationId xmlns:a16="http://schemas.microsoft.com/office/drawing/2014/main" id="{23168ACF-C21E-4A75-BDED-4735E39D63A6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16" name="Groep 415">
            <a:extLst>
              <a:ext uri="{FF2B5EF4-FFF2-40B4-BE49-F238E27FC236}">
                <a16:creationId xmlns:a16="http://schemas.microsoft.com/office/drawing/2014/main" id="{721042F1-B5E4-475F-8BD9-6F752C9AFF40}"/>
              </a:ext>
            </a:extLst>
          </p:cNvPr>
          <p:cNvGrpSpPr/>
          <p:nvPr userDrawn="1"/>
        </p:nvGrpSpPr>
        <p:grpSpPr>
          <a:xfrm rot="10800000">
            <a:off x="9936965" y="637607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417" name="Vrije vorm: vorm 416">
              <a:extLst>
                <a:ext uri="{FF2B5EF4-FFF2-40B4-BE49-F238E27FC236}">
                  <a16:creationId xmlns:a16="http://schemas.microsoft.com/office/drawing/2014/main" id="{A5FFB00C-FD79-4B5F-B6A1-D29624EF6141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418" name="Gelijkbenige driehoek 1">
              <a:extLst>
                <a:ext uri="{FF2B5EF4-FFF2-40B4-BE49-F238E27FC236}">
                  <a16:creationId xmlns:a16="http://schemas.microsoft.com/office/drawing/2014/main" id="{36D25CD5-61A7-4011-9105-F94FADA67094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419" name="FRAME TIMER" hidden="1">
            <a:extLst>
              <a:ext uri="{FF2B5EF4-FFF2-40B4-BE49-F238E27FC236}">
                <a16:creationId xmlns:a16="http://schemas.microsoft.com/office/drawing/2014/main" id="{B86514EF-36E6-4A56-9C16-AA0935262969}"/>
              </a:ext>
            </a:extLst>
          </p:cNvPr>
          <p:cNvGrpSpPr/>
          <p:nvPr userDrawn="1"/>
        </p:nvGrpSpPr>
        <p:grpSpPr>
          <a:xfrm>
            <a:off x="9870024" y="5706416"/>
            <a:ext cx="2123953" cy="1151584"/>
            <a:chOff x="9870024" y="5706416"/>
            <a:chExt cx="2123953" cy="1151584"/>
          </a:xfrm>
        </p:grpSpPr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E389C594-99A4-4DCC-BBBF-40B5FBBA512A}"/>
                </a:ext>
              </a:extLst>
            </p:cNvPr>
            <p:cNvSpPr/>
            <p:nvPr userDrawn="1"/>
          </p:nvSpPr>
          <p:spPr>
            <a:xfrm>
              <a:off x="10403425" y="5706418"/>
              <a:ext cx="1590552" cy="237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1" name="Rechthoek 420">
              <a:extLst>
                <a:ext uri="{FF2B5EF4-FFF2-40B4-BE49-F238E27FC236}">
                  <a16:creationId xmlns:a16="http://schemas.microsoft.com/office/drawing/2014/main" id="{FDCF154D-7D69-4F24-A280-2CFBAEB2E7C7}"/>
                </a:ext>
              </a:extLst>
            </p:cNvPr>
            <p:cNvSpPr/>
            <p:nvPr userDrawn="1"/>
          </p:nvSpPr>
          <p:spPr>
            <a:xfrm>
              <a:off x="9870024" y="5706416"/>
              <a:ext cx="533400" cy="2995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6E980CEF-273C-42D3-B8BB-51EFD286FBEA}"/>
                </a:ext>
              </a:extLst>
            </p:cNvPr>
            <p:cNvSpPr/>
            <p:nvPr userDrawn="1"/>
          </p:nvSpPr>
          <p:spPr>
            <a:xfrm>
              <a:off x="11537156" y="6746018"/>
              <a:ext cx="456819" cy="11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1FF16E8D-AA38-4564-8F32-251E6558AE7B}"/>
                </a:ext>
              </a:extLst>
            </p:cNvPr>
            <p:cNvSpPr/>
            <p:nvPr userDrawn="1"/>
          </p:nvSpPr>
          <p:spPr>
            <a:xfrm>
              <a:off x="10403425" y="5943598"/>
              <a:ext cx="94222" cy="9144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26" name="I-ZANDLOPER">
            <a:extLst>
              <a:ext uri="{FF2B5EF4-FFF2-40B4-BE49-F238E27FC236}">
                <a16:creationId xmlns:a16="http://schemas.microsoft.com/office/drawing/2014/main" id="{CF7A9AD1-903E-491D-BE61-93359D985ED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93" name="T-SEC">
            <a:extLst>
              <a:ext uri="{FF2B5EF4-FFF2-40B4-BE49-F238E27FC236}">
                <a16:creationId xmlns:a16="http://schemas.microsoft.com/office/drawing/2014/main" id="{548EE524-080F-4ABC-84FE-BFA8123DA82F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415884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9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9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6805" fill="hold"/>
                                        <p:tgtEl>
                                          <p:spTgt spid="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0"/>
                </p:tgtEl>
              </p:cMediaNode>
            </p:audio>
          </p:childTnLst>
        </p:cTn>
      </p:par>
    </p:tnLst>
    <p:bldLst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12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A - SWOESJ">
            <a:extLst>
              <a:ext uri="{FF2B5EF4-FFF2-40B4-BE49-F238E27FC236}">
                <a16:creationId xmlns:a16="http://schemas.microsoft.com/office/drawing/2014/main" id="{E5A0C2B2-DEEA-40EB-9837-AD5F5E43E6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27" name="Text Placeholder 3">
            <a:extLst>
              <a:ext uri="{FF2B5EF4-FFF2-40B4-BE49-F238E27FC236}">
                <a16:creationId xmlns:a16="http://schemas.microsoft.com/office/drawing/2014/main" id="{B255706F-D6BD-4C4F-84D0-82873CFCF1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451439" y="1441067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1. Naam </a:t>
            </a:r>
            <a:r>
              <a:rPr lang="en-US" dirty="0" err="1"/>
              <a:t>bezoeker</a:t>
            </a:r>
            <a:r>
              <a:rPr lang="en-US" dirty="0"/>
              <a:t> </a:t>
            </a:r>
          </a:p>
        </p:txBody>
      </p:sp>
      <p:sp>
        <p:nvSpPr>
          <p:cNvPr id="228" name="Text Placeholder 3">
            <a:extLst>
              <a:ext uri="{FF2B5EF4-FFF2-40B4-BE49-F238E27FC236}">
                <a16:creationId xmlns:a16="http://schemas.microsoft.com/office/drawing/2014/main" id="{642ECDA4-FAA7-4060-A70F-5ECB73DA5C2E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5339439" y="1441067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29" name="Text Placeholder 3">
            <a:extLst>
              <a:ext uri="{FF2B5EF4-FFF2-40B4-BE49-F238E27FC236}">
                <a16:creationId xmlns:a16="http://schemas.microsoft.com/office/drawing/2014/main" id="{6345D050-ECB2-4A91-AF55-FC70584F058F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8849439" y="1441067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0" name="Text Placeholder 3">
            <a:extLst>
              <a:ext uri="{FF2B5EF4-FFF2-40B4-BE49-F238E27FC236}">
                <a16:creationId xmlns:a16="http://schemas.microsoft.com/office/drawing/2014/main" id="{1A458715-A1BD-42DD-A3AD-AB9B49E9C04B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1451439" y="1825370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2.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1" name="Text Placeholder 3">
            <a:extLst>
              <a:ext uri="{FF2B5EF4-FFF2-40B4-BE49-F238E27FC236}">
                <a16:creationId xmlns:a16="http://schemas.microsoft.com/office/drawing/2014/main" id="{97E20FD6-AD35-476E-96A4-62456EA41F8E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5339439" y="1825370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2" name="Text Placeholder 3">
            <a:extLst>
              <a:ext uri="{FF2B5EF4-FFF2-40B4-BE49-F238E27FC236}">
                <a16:creationId xmlns:a16="http://schemas.microsoft.com/office/drawing/2014/main" id="{B8E392C8-BA4A-4CFD-A51B-96326C244AE6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8849439" y="1825370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3" name="Text Placeholder 3">
            <a:extLst>
              <a:ext uri="{FF2B5EF4-FFF2-40B4-BE49-F238E27FC236}">
                <a16:creationId xmlns:a16="http://schemas.microsoft.com/office/drawing/2014/main" id="{80A597BF-35B0-4A06-B7DC-9FCE4B4ED615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1451439" y="2209673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3.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4" name="Text Placeholder 3">
            <a:extLst>
              <a:ext uri="{FF2B5EF4-FFF2-40B4-BE49-F238E27FC236}">
                <a16:creationId xmlns:a16="http://schemas.microsoft.com/office/drawing/2014/main" id="{EAB76674-BF9F-46C6-8938-BC667BAA78B7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5339439" y="2209673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5" name="Text Placeholder 3">
            <a:extLst>
              <a:ext uri="{FF2B5EF4-FFF2-40B4-BE49-F238E27FC236}">
                <a16:creationId xmlns:a16="http://schemas.microsoft.com/office/drawing/2014/main" id="{531CF513-5AD4-44B2-BCC7-491E9A314B19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849439" y="2209673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6" name="Text Placeholder 3">
            <a:extLst>
              <a:ext uri="{FF2B5EF4-FFF2-40B4-BE49-F238E27FC236}">
                <a16:creationId xmlns:a16="http://schemas.microsoft.com/office/drawing/2014/main" id="{CDB35FB6-DC5C-4328-B275-BDF80F17B7F7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451439" y="2593976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4.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37" name="Text Placeholder 3">
            <a:extLst>
              <a:ext uri="{FF2B5EF4-FFF2-40B4-BE49-F238E27FC236}">
                <a16:creationId xmlns:a16="http://schemas.microsoft.com/office/drawing/2014/main" id="{AC17C697-B63B-4B56-A637-24F3A2A68AED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5339439" y="2593976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38" name="Text Placeholder 3">
            <a:extLst>
              <a:ext uri="{FF2B5EF4-FFF2-40B4-BE49-F238E27FC236}">
                <a16:creationId xmlns:a16="http://schemas.microsoft.com/office/drawing/2014/main" id="{EA76F0DC-E442-416C-A555-E66404E281CD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849439" y="2593976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39" name="Text Placeholder 3">
            <a:extLst>
              <a:ext uri="{FF2B5EF4-FFF2-40B4-BE49-F238E27FC236}">
                <a16:creationId xmlns:a16="http://schemas.microsoft.com/office/drawing/2014/main" id="{51E21268-DE95-4A0F-9DFA-6BC76BF1708F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1451439" y="2978279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5.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0" name="Text Placeholder 3">
            <a:extLst>
              <a:ext uri="{FF2B5EF4-FFF2-40B4-BE49-F238E27FC236}">
                <a16:creationId xmlns:a16="http://schemas.microsoft.com/office/drawing/2014/main" id="{FA071930-121B-4D29-AE04-E0415671294C}"/>
              </a:ext>
            </a:extLst>
          </p:cNvPr>
          <p:cNvSpPr>
            <a:spLocks noGrp="1"/>
          </p:cNvSpPr>
          <p:nvPr>
            <p:ph type="body" sz="half" idx="22" hasCustomPrompt="1"/>
          </p:nvPr>
        </p:nvSpPr>
        <p:spPr>
          <a:xfrm>
            <a:off x="5339439" y="2978279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1" name="Text Placeholder 3">
            <a:extLst>
              <a:ext uri="{FF2B5EF4-FFF2-40B4-BE49-F238E27FC236}">
                <a16:creationId xmlns:a16="http://schemas.microsoft.com/office/drawing/2014/main" id="{9EB9697D-ADC8-4FF1-AE08-599D4C513B3B}"/>
              </a:ext>
            </a:extLst>
          </p:cNvPr>
          <p:cNvSpPr>
            <a:spLocks noGrp="1"/>
          </p:cNvSpPr>
          <p:nvPr>
            <p:ph type="body" sz="half" idx="23" hasCustomPrompt="1"/>
          </p:nvPr>
        </p:nvSpPr>
        <p:spPr>
          <a:xfrm>
            <a:off x="8849439" y="2978279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2" name="Text Placeholder 3">
            <a:extLst>
              <a:ext uri="{FF2B5EF4-FFF2-40B4-BE49-F238E27FC236}">
                <a16:creationId xmlns:a16="http://schemas.microsoft.com/office/drawing/2014/main" id="{2E9B42CB-AF63-4F07-911B-EAFE747A3877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1451439" y="3362582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6.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3" name="Text Placeholder 3">
            <a:extLst>
              <a:ext uri="{FF2B5EF4-FFF2-40B4-BE49-F238E27FC236}">
                <a16:creationId xmlns:a16="http://schemas.microsoft.com/office/drawing/2014/main" id="{7256889C-F136-43E1-A551-18DF3CF0D79C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5339439" y="3362582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4" name="Text Placeholder 3">
            <a:extLst>
              <a:ext uri="{FF2B5EF4-FFF2-40B4-BE49-F238E27FC236}">
                <a16:creationId xmlns:a16="http://schemas.microsoft.com/office/drawing/2014/main" id="{D651C545-28AB-475E-B537-E2F838AE665F}"/>
              </a:ext>
            </a:extLst>
          </p:cNvPr>
          <p:cNvSpPr>
            <a:spLocks noGrp="1"/>
          </p:cNvSpPr>
          <p:nvPr>
            <p:ph type="body" sz="half" idx="26" hasCustomPrompt="1"/>
          </p:nvPr>
        </p:nvSpPr>
        <p:spPr>
          <a:xfrm>
            <a:off x="8849439" y="3362582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5" name="Text Placeholder 3">
            <a:extLst>
              <a:ext uri="{FF2B5EF4-FFF2-40B4-BE49-F238E27FC236}">
                <a16:creationId xmlns:a16="http://schemas.microsoft.com/office/drawing/2014/main" id="{1751CBC3-E6AC-4C06-9ACE-1B5A0E65C169}"/>
              </a:ext>
            </a:extLst>
          </p:cNvPr>
          <p:cNvSpPr>
            <a:spLocks noGrp="1"/>
          </p:cNvSpPr>
          <p:nvPr>
            <p:ph type="body" sz="half" idx="27" hasCustomPrompt="1"/>
          </p:nvPr>
        </p:nvSpPr>
        <p:spPr>
          <a:xfrm>
            <a:off x="1451439" y="3746885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7.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6" name="Text Placeholder 3">
            <a:extLst>
              <a:ext uri="{FF2B5EF4-FFF2-40B4-BE49-F238E27FC236}">
                <a16:creationId xmlns:a16="http://schemas.microsoft.com/office/drawing/2014/main" id="{40E0DB26-069E-42F9-8A16-B15510626E18}"/>
              </a:ext>
            </a:extLst>
          </p:cNvPr>
          <p:cNvSpPr>
            <a:spLocks noGrp="1"/>
          </p:cNvSpPr>
          <p:nvPr>
            <p:ph type="body" sz="half" idx="28" hasCustomPrompt="1"/>
          </p:nvPr>
        </p:nvSpPr>
        <p:spPr>
          <a:xfrm>
            <a:off x="5339439" y="3746885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47" name="Text Placeholder 3">
            <a:extLst>
              <a:ext uri="{FF2B5EF4-FFF2-40B4-BE49-F238E27FC236}">
                <a16:creationId xmlns:a16="http://schemas.microsoft.com/office/drawing/2014/main" id="{97C6E2A1-4760-4030-B2E1-8D9BDB40861F}"/>
              </a:ext>
            </a:extLst>
          </p:cNvPr>
          <p:cNvSpPr>
            <a:spLocks noGrp="1"/>
          </p:cNvSpPr>
          <p:nvPr>
            <p:ph type="body" sz="half" idx="29" hasCustomPrompt="1"/>
          </p:nvPr>
        </p:nvSpPr>
        <p:spPr>
          <a:xfrm>
            <a:off x="8849439" y="3746885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48" name="Text Placeholder 3">
            <a:extLst>
              <a:ext uri="{FF2B5EF4-FFF2-40B4-BE49-F238E27FC236}">
                <a16:creationId xmlns:a16="http://schemas.microsoft.com/office/drawing/2014/main" id="{08CBC1FF-379E-418E-81F7-6F71397E8312}"/>
              </a:ext>
            </a:extLst>
          </p:cNvPr>
          <p:cNvSpPr>
            <a:spLocks noGrp="1"/>
          </p:cNvSpPr>
          <p:nvPr>
            <p:ph type="body" sz="half" idx="30" hasCustomPrompt="1"/>
          </p:nvPr>
        </p:nvSpPr>
        <p:spPr>
          <a:xfrm>
            <a:off x="1451439" y="4131188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8.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49" name="Text Placeholder 3">
            <a:extLst>
              <a:ext uri="{FF2B5EF4-FFF2-40B4-BE49-F238E27FC236}">
                <a16:creationId xmlns:a16="http://schemas.microsoft.com/office/drawing/2014/main" id="{68834BA1-6549-4C17-B264-7764E54128B2}"/>
              </a:ext>
            </a:extLst>
          </p:cNvPr>
          <p:cNvSpPr>
            <a:spLocks noGrp="1"/>
          </p:cNvSpPr>
          <p:nvPr>
            <p:ph type="body" sz="half" idx="31" hasCustomPrompt="1"/>
          </p:nvPr>
        </p:nvSpPr>
        <p:spPr>
          <a:xfrm>
            <a:off x="5339439" y="4131188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0" name="Text Placeholder 3">
            <a:extLst>
              <a:ext uri="{FF2B5EF4-FFF2-40B4-BE49-F238E27FC236}">
                <a16:creationId xmlns:a16="http://schemas.microsoft.com/office/drawing/2014/main" id="{CDD4391F-165B-4ABC-A3E9-E1731D3DEC5E}"/>
              </a:ext>
            </a:extLst>
          </p:cNvPr>
          <p:cNvSpPr>
            <a:spLocks noGrp="1"/>
          </p:cNvSpPr>
          <p:nvPr>
            <p:ph type="body" sz="half" idx="32" hasCustomPrompt="1"/>
          </p:nvPr>
        </p:nvSpPr>
        <p:spPr>
          <a:xfrm>
            <a:off x="8849439" y="4131188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1" name="Text Placeholder 3">
            <a:extLst>
              <a:ext uri="{FF2B5EF4-FFF2-40B4-BE49-F238E27FC236}">
                <a16:creationId xmlns:a16="http://schemas.microsoft.com/office/drawing/2014/main" id="{8364E6A0-9A0E-4A74-9637-10A4F9E7F118}"/>
              </a:ext>
            </a:extLst>
          </p:cNvPr>
          <p:cNvSpPr>
            <a:spLocks noGrp="1"/>
          </p:cNvSpPr>
          <p:nvPr>
            <p:ph type="body" sz="half" idx="33" hasCustomPrompt="1"/>
          </p:nvPr>
        </p:nvSpPr>
        <p:spPr>
          <a:xfrm>
            <a:off x="1451439" y="4515491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9.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2" name="Text Placeholder 3">
            <a:extLst>
              <a:ext uri="{FF2B5EF4-FFF2-40B4-BE49-F238E27FC236}">
                <a16:creationId xmlns:a16="http://schemas.microsoft.com/office/drawing/2014/main" id="{653BBCF7-1866-4553-A341-3038C31D47DE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5339439" y="4515491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3" name="Text Placeholder 3">
            <a:extLst>
              <a:ext uri="{FF2B5EF4-FFF2-40B4-BE49-F238E27FC236}">
                <a16:creationId xmlns:a16="http://schemas.microsoft.com/office/drawing/2014/main" id="{66F2D39C-561C-44F4-AF00-40E15F834596}"/>
              </a:ext>
            </a:extLst>
          </p:cNvPr>
          <p:cNvSpPr>
            <a:spLocks noGrp="1"/>
          </p:cNvSpPr>
          <p:nvPr>
            <p:ph type="body" sz="half" idx="35" hasCustomPrompt="1"/>
          </p:nvPr>
        </p:nvSpPr>
        <p:spPr>
          <a:xfrm>
            <a:off x="8849439" y="4515491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54" name="Text Placeholder 3">
            <a:extLst>
              <a:ext uri="{FF2B5EF4-FFF2-40B4-BE49-F238E27FC236}">
                <a16:creationId xmlns:a16="http://schemas.microsoft.com/office/drawing/2014/main" id="{D41C37F1-550B-433C-B405-F49DB18B5A05}"/>
              </a:ext>
            </a:extLst>
          </p:cNvPr>
          <p:cNvSpPr>
            <a:spLocks noGrp="1"/>
          </p:cNvSpPr>
          <p:nvPr>
            <p:ph type="body" sz="half" idx="36" hasCustomPrompt="1"/>
          </p:nvPr>
        </p:nvSpPr>
        <p:spPr>
          <a:xfrm>
            <a:off x="1451439" y="4899794"/>
            <a:ext cx="3798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10. Naam </a:t>
            </a:r>
            <a:r>
              <a:rPr lang="en-US" dirty="0" err="1"/>
              <a:t>Bezoeker</a:t>
            </a:r>
            <a:endParaRPr lang="en-US" dirty="0"/>
          </a:p>
        </p:txBody>
      </p:sp>
      <p:sp>
        <p:nvSpPr>
          <p:cNvPr id="255" name="Text Placeholder 3">
            <a:extLst>
              <a:ext uri="{FF2B5EF4-FFF2-40B4-BE49-F238E27FC236}">
                <a16:creationId xmlns:a16="http://schemas.microsoft.com/office/drawing/2014/main" id="{9FAC617C-4BE4-4289-8387-148720AFA17B}"/>
              </a:ext>
            </a:extLst>
          </p:cNvPr>
          <p:cNvSpPr>
            <a:spLocks noGrp="1"/>
          </p:cNvSpPr>
          <p:nvPr>
            <p:ph type="body" sz="half" idx="37" hasCustomPrompt="1"/>
          </p:nvPr>
        </p:nvSpPr>
        <p:spPr>
          <a:xfrm>
            <a:off x="5339439" y="4899794"/>
            <a:ext cx="34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Bedrijfsnaam</a:t>
            </a:r>
            <a:endParaRPr lang="en-US" dirty="0"/>
          </a:p>
        </p:txBody>
      </p:sp>
      <p:sp>
        <p:nvSpPr>
          <p:cNvPr id="256" name="Text Placeholder 3">
            <a:extLst>
              <a:ext uri="{FF2B5EF4-FFF2-40B4-BE49-F238E27FC236}">
                <a16:creationId xmlns:a16="http://schemas.microsoft.com/office/drawing/2014/main" id="{18616DF8-C390-49CE-8E91-A807414FAD92}"/>
              </a:ext>
            </a:extLst>
          </p:cNvPr>
          <p:cNvSpPr>
            <a:spLocks noGrp="1"/>
          </p:cNvSpPr>
          <p:nvPr>
            <p:ph type="body" sz="half" idx="38" hasCustomPrompt="1"/>
          </p:nvPr>
        </p:nvSpPr>
        <p:spPr>
          <a:xfrm>
            <a:off x="8849439" y="4899794"/>
            <a:ext cx="2520000" cy="3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+mj-lt"/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err="1"/>
              <a:t>Uitgenodigd</a:t>
            </a:r>
            <a:r>
              <a:rPr lang="en-US" dirty="0"/>
              <a:t> door</a:t>
            </a:r>
          </a:p>
        </p:txBody>
      </p:sp>
      <p:sp>
        <p:nvSpPr>
          <p:cNvPr id="263" name="Text Placeholder 3">
            <a:extLst>
              <a:ext uri="{FF2B5EF4-FFF2-40B4-BE49-F238E27FC236}">
                <a16:creationId xmlns:a16="http://schemas.microsoft.com/office/drawing/2014/main" id="{E60F2834-333F-4113-BAD4-1824E36468ED}"/>
              </a:ext>
            </a:extLst>
          </p:cNvPr>
          <p:cNvSpPr>
            <a:spLocks noGrp="1"/>
          </p:cNvSpPr>
          <p:nvPr>
            <p:ph type="body" sz="half" idx="45" hasCustomPrompt="1"/>
          </p:nvPr>
        </p:nvSpPr>
        <p:spPr>
          <a:xfrm>
            <a:off x="989400" y="144391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4" name="Text Placeholder 3">
            <a:extLst>
              <a:ext uri="{FF2B5EF4-FFF2-40B4-BE49-F238E27FC236}">
                <a16:creationId xmlns:a16="http://schemas.microsoft.com/office/drawing/2014/main" id="{36B53F4F-F7EB-470B-8085-8FD39A9CF702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989400" y="182795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5" name="Text Placeholder 3">
            <a:extLst>
              <a:ext uri="{FF2B5EF4-FFF2-40B4-BE49-F238E27FC236}">
                <a16:creationId xmlns:a16="http://schemas.microsoft.com/office/drawing/2014/main" id="{E82B47D8-C3F6-4D45-92CC-94D919226052}"/>
              </a:ext>
            </a:extLst>
          </p:cNvPr>
          <p:cNvSpPr>
            <a:spLocks noGrp="1"/>
          </p:cNvSpPr>
          <p:nvPr>
            <p:ph type="body" sz="half" idx="47" hasCustomPrompt="1"/>
          </p:nvPr>
        </p:nvSpPr>
        <p:spPr>
          <a:xfrm>
            <a:off x="989400" y="221200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6" name="Text Placeholder 3">
            <a:extLst>
              <a:ext uri="{FF2B5EF4-FFF2-40B4-BE49-F238E27FC236}">
                <a16:creationId xmlns:a16="http://schemas.microsoft.com/office/drawing/2014/main" id="{6B4F949F-4B82-4B63-8310-E13C0717B39D}"/>
              </a:ext>
            </a:extLst>
          </p:cNvPr>
          <p:cNvSpPr>
            <a:spLocks noGrp="1"/>
          </p:cNvSpPr>
          <p:nvPr>
            <p:ph type="body" sz="half" idx="48" hasCustomPrompt="1"/>
          </p:nvPr>
        </p:nvSpPr>
        <p:spPr>
          <a:xfrm>
            <a:off x="989400" y="259604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7" name="Text Placeholder 3">
            <a:extLst>
              <a:ext uri="{FF2B5EF4-FFF2-40B4-BE49-F238E27FC236}">
                <a16:creationId xmlns:a16="http://schemas.microsoft.com/office/drawing/2014/main" id="{B27D9D88-E4EF-4BFE-93CF-EAA22C5C35C4}"/>
              </a:ext>
            </a:extLst>
          </p:cNvPr>
          <p:cNvSpPr>
            <a:spLocks noGrp="1"/>
          </p:cNvSpPr>
          <p:nvPr>
            <p:ph type="body" sz="half" idx="49" hasCustomPrompt="1"/>
          </p:nvPr>
        </p:nvSpPr>
        <p:spPr>
          <a:xfrm>
            <a:off x="989400" y="298008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8" name="Text Placeholder 3">
            <a:extLst>
              <a:ext uri="{FF2B5EF4-FFF2-40B4-BE49-F238E27FC236}">
                <a16:creationId xmlns:a16="http://schemas.microsoft.com/office/drawing/2014/main" id="{CDE82E09-2A08-462B-AABA-2E6558C929C7}"/>
              </a:ext>
            </a:extLst>
          </p:cNvPr>
          <p:cNvSpPr>
            <a:spLocks noGrp="1"/>
          </p:cNvSpPr>
          <p:nvPr>
            <p:ph type="body" sz="half" idx="50" hasCustomPrompt="1"/>
          </p:nvPr>
        </p:nvSpPr>
        <p:spPr>
          <a:xfrm>
            <a:off x="989400" y="3364133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69" name="Text Placeholder 3">
            <a:extLst>
              <a:ext uri="{FF2B5EF4-FFF2-40B4-BE49-F238E27FC236}">
                <a16:creationId xmlns:a16="http://schemas.microsoft.com/office/drawing/2014/main" id="{CCDD50B7-56EE-4939-87A8-C5E4478DB872}"/>
              </a:ext>
            </a:extLst>
          </p:cNvPr>
          <p:cNvSpPr>
            <a:spLocks noGrp="1"/>
          </p:cNvSpPr>
          <p:nvPr>
            <p:ph type="body" sz="half" idx="51" hasCustomPrompt="1"/>
          </p:nvPr>
        </p:nvSpPr>
        <p:spPr>
          <a:xfrm>
            <a:off x="989400" y="3748177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0" name="Text Placeholder 3">
            <a:extLst>
              <a:ext uri="{FF2B5EF4-FFF2-40B4-BE49-F238E27FC236}">
                <a16:creationId xmlns:a16="http://schemas.microsoft.com/office/drawing/2014/main" id="{96246DB6-C67C-4379-9495-6B5AE0AADC50}"/>
              </a:ext>
            </a:extLst>
          </p:cNvPr>
          <p:cNvSpPr>
            <a:spLocks noGrp="1"/>
          </p:cNvSpPr>
          <p:nvPr>
            <p:ph type="body" sz="half" idx="52" hasCustomPrompt="1"/>
          </p:nvPr>
        </p:nvSpPr>
        <p:spPr>
          <a:xfrm>
            <a:off x="989400" y="4132221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1" name="Text Placeholder 3">
            <a:extLst>
              <a:ext uri="{FF2B5EF4-FFF2-40B4-BE49-F238E27FC236}">
                <a16:creationId xmlns:a16="http://schemas.microsoft.com/office/drawing/2014/main" id="{B6F4FE69-1B6C-49A0-8CEC-4D43F99A71B7}"/>
              </a:ext>
            </a:extLst>
          </p:cNvPr>
          <p:cNvSpPr>
            <a:spLocks noGrp="1"/>
          </p:cNvSpPr>
          <p:nvPr>
            <p:ph type="body" sz="half" idx="53" hasCustomPrompt="1"/>
          </p:nvPr>
        </p:nvSpPr>
        <p:spPr>
          <a:xfrm>
            <a:off x="989400" y="4516265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sp>
        <p:nvSpPr>
          <p:cNvPr id="272" name="Text Placeholder 3">
            <a:extLst>
              <a:ext uri="{FF2B5EF4-FFF2-40B4-BE49-F238E27FC236}">
                <a16:creationId xmlns:a16="http://schemas.microsoft.com/office/drawing/2014/main" id="{A6AA90EB-7E79-4423-A18A-055A7DF60DA9}"/>
              </a:ext>
            </a:extLst>
          </p:cNvPr>
          <p:cNvSpPr>
            <a:spLocks noGrp="1"/>
          </p:cNvSpPr>
          <p:nvPr>
            <p:ph type="body" sz="half" idx="54" hasCustomPrompt="1"/>
          </p:nvPr>
        </p:nvSpPr>
        <p:spPr>
          <a:xfrm>
            <a:off x="989400" y="4900309"/>
            <a:ext cx="360000" cy="360000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Autofit/>
          </a:bodyPr>
          <a:lstStyle>
            <a:lvl1pPr marL="0" indent="0" algn="ctr">
              <a:buFont typeface="+mj-lt"/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nr.</a:t>
            </a:r>
          </a:p>
        </p:txBody>
      </p:sp>
      <p:grpSp>
        <p:nvGrpSpPr>
          <p:cNvPr id="419" name="FRAME TIMER" hidden="1">
            <a:extLst>
              <a:ext uri="{FF2B5EF4-FFF2-40B4-BE49-F238E27FC236}">
                <a16:creationId xmlns:a16="http://schemas.microsoft.com/office/drawing/2014/main" id="{B86514EF-36E6-4A56-9C16-AA0935262969}"/>
              </a:ext>
            </a:extLst>
          </p:cNvPr>
          <p:cNvGrpSpPr/>
          <p:nvPr userDrawn="1"/>
        </p:nvGrpSpPr>
        <p:grpSpPr>
          <a:xfrm>
            <a:off x="9870024" y="5706416"/>
            <a:ext cx="2123953" cy="1151584"/>
            <a:chOff x="9870024" y="5706416"/>
            <a:chExt cx="2123953" cy="1151584"/>
          </a:xfrm>
        </p:grpSpPr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E389C594-99A4-4DCC-BBBF-40B5FBBA512A}"/>
                </a:ext>
              </a:extLst>
            </p:cNvPr>
            <p:cNvSpPr/>
            <p:nvPr userDrawn="1"/>
          </p:nvSpPr>
          <p:spPr>
            <a:xfrm>
              <a:off x="10403425" y="5706418"/>
              <a:ext cx="1590552" cy="2371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1" name="Rechthoek 420">
              <a:extLst>
                <a:ext uri="{FF2B5EF4-FFF2-40B4-BE49-F238E27FC236}">
                  <a16:creationId xmlns:a16="http://schemas.microsoft.com/office/drawing/2014/main" id="{FDCF154D-7D69-4F24-A280-2CFBAEB2E7C7}"/>
                </a:ext>
              </a:extLst>
            </p:cNvPr>
            <p:cNvSpPr/>
            <p:nvPr userDrawn="1"/>
          </p:nvSpPr>
          <p:spPr>
            <a:xfrm>
              <a:off x="9870024" y="5706416"/>
              <a:ext cx="533400" cy="2995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6E980CEF-273C-42D3-B8BB-51EFD286FBEA}"/>
                </a:ext>
              </a:extLst>
            </p:cNvPr>
            <p:cNvSpPr/>
            <p:nvPr userDrawn="1"/>
          </p:nvSpPr>
          <p:spPr>
            <a:xfrm>
              <a:off x="11537156" y="6746018"/>
              <a:ext cx="456819" cy="11198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1FF16E8D-AA38-4564-8F32-251E6558AE7B}"/>
                </a:ext>
              </a:extLst>
            </p:cNvPr>
            <p:cNvSpPr/>
            <p:nvPr userDrawn="1"/>
          </p:nvSpPr>
          <p:spPr>
            <a:xfrm>
              <a:off x="10403425" y="5943598"/>
              <a:ext cx="94222" cy="91440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94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C7239B24-D70D-462F-8860-16C68D9FB823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295" name="TextBox 82">
            <a:extLst>
              <a:ext uri="{FF2B5EF4-FFF2-40B4-BE49-F238E27FC236}">
                <a16:creationId xmlns:a16="http://schemas.microsoft.com/office/drawing/2014/main" id="{931CDA86-F5AF-42D2-8BAF-82A2DF69F95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96" name="TextBox 83">
            <a:extLst>
              <a:ext uri="{FF2B5EF4-FFF2-40B4-BE49-F238E27FC236}">
                <a16:creationId xmlns:a16="http://schemas.microsoft.com/office/drawing/2014/main" id="{BFDC47FB-F457-4138-8AAB-A58C1894C05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97" name="TextBox 84">
            <a:extLst>
              <a:ext uri="{FF2B5EF4-FFF2-40B4-BE49-F238E27FC236}">
                <a16:creationId xmlns:a16="http://schemas.microsoft.com/office/drawing/2014/main" id="{9A4C5E7E-31FB-4A06-8263-650CA33F3E0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98" name="TextBox 85">
            <a:extLst>
              <a:ext uri="{FF2B5EF4-FFF2-40B4-BE49-F238E27FC236}">
                <a16:creationId xmlns:a16="http://schemas.microsoft.com/office/drawing/2014/main" id="{348AF564-B1C5-4D81-A49C-18D95782548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99" name="TextBox 86">
            <a:extLst>
              <a:ext uri="{FF2B5EF4-FFF2-40B4-BE49-F238E27FC236}">
                <a16:creationId xmlns:a16="http://schemas.microsoft.com/office/drawing/2014/main" id="{7B13C31C-3B26-4645-A3B7-3CA40E65B5D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300" name="TextBox 87">
            <a:extLst>
              <a:ext uri="{FF2B5EF4-FFF2-40B4-BE49-F238E27FC236}">
                <a16:creationId xmlns:a16="http://schemas.microsoft.com/office/drawing/2014/main" id="{3C98E58A-EE61-48DE-B2C8-035047B8322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301" name="TextBox 88">
            <a:extLst>
              <a:ext uri="{FF2B5EF4-FFF2-40B4-BE49-F238E27FC236}">
                <a16:creationId xmlns:a16="http://schemas.microsoft.com/office/drawing/2014/main" id="{DE9FB0B5-BABD-443E-A33C-45E7C19D9E2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302" name="TextBox 89">
            <a:extLst>
              <a:ext uri="{FF2B5EF4-FFF2-40B4-BE49-F238E27FC236}">
                <a16:creationId xmlns:a16="http://schemas.microsoft.com/office/drawing/2014/main" id="{860D952C-858F-41D7-ABAE-824DB3CA929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303" name="TextBox 90">
            <a:extLst>
              <a:ext uri="{FF2B5EF4-FFF2-40B4-BE49-F238E27FC236}">
                <a16:creationId xmlns:a16="http://schemas.microsoft.com/office/drawing/2014/main" id="{0936DA28-DD4A-40AE-A8AC-BADC7E7BD71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304" name="TextBox 91">
            <a:extLst>
              <a:ext uri="{FF2B5EF4-FFF2-40B4-BE49-F238E27FC236}">
                <a16:creationId xmlns:a16="http://schemas.microsoft.com/office/drawing/2014/main" id="{84E49AE9-6E6D-437F-B8DC-F889B2B05D4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305" name="TextBox 92">
            <a:extLst>
              <a:ext uri="{FF2B5EF4-FFF2-40B4-BE49-F238E27FC236}">
                <a16:creationId xmlns:a16="http://schemas.microsoft.com/office/drawing/2014/main" id="{FAFB00AB-4261-4169-91CB-7AD0E1FC03C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06" name="TextBox 93">
            <a:extLst>
              <a:ext uri="{FF2B5EF4-FFF2-40B4-BE49-F238E27FC236}">
                <a16:creationId xmlns:a16="http://schemas.microsoft.com/office/drawing/2014/main" id="{827B8778-6815-4E2D-8EF7-1F9E85BA113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07" name="TextBox 94">
            <a:extLst>
              <a:ext uri="{FF2B5EF4-FFF2-40B4-BE49-F238E27FC236}">
                <a16:creationId xmlns:a16="http://schemas.microsoft.com/office/drawing/2014/main" id="{A4E38708-CE69-4D49-A333-CE1B42A64D6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08" name="TextBox 95">
            <a:extLst>
              <a:ext uri="{FF2B5EF4-FFF2-40B4-BE49-F238E27FC236}">
                <a16:creationId xmlns:a16="http://schemas.microsoft.com/office/drawing/2014/main" id="{192C631B-1738-46CF-84DD-92F9C1DCCF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09" name="TextBox 96">
            <a:extLst>
              <a:ext uri="{FF2B5EF4-FFF2-40B4-BE49-F238E27FC236}">
                <a16:creationId xmlns:a16="http://schemas.microsoft.com/office/drawing/2014/main" id="{56AB620F-65AC-43C6-B846-2EEDEC171D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10" name="TextBox 97">
            <a:extLst>
              <a:ext uri="{FF2B5EF4-FFF2-40B4-BE49-F238E27FC236}">
                <a16:creationId xmlns:a16="http://schemas.microsoft.com/office/drawing/2014/main" id="{7DB4D59C-925B-4EF8-940D-0312ACF5A51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11" name="TextBox 98">
            <a:extLst>
              <a:ext uri="{FF2B5EF4-FFF2-40B4-BE49-F238E27FC236}">
                <a16:creationId xmlns:a16="http://schemas.microsoft.com/office/drawing/2014/main" id="{42F22032-9DFA-407A-9BC3-C5D997EDC76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12" name="TextBox 99">
            <a:extLst>
              <a:ext uri="{FF2B5EF4-FFF2-40B4-BE49-F238E27FC236}">
                <a16:creationId xmlns:a16="http://schemas.microsoft.com/office/drawing/2014/main" id="{6C60C829-3231-43C0-A525-885DF3ABAE0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13" name="TextBox 100">
            <a:extLst>
              <a:ext uri="{FF2B5EF4-FFF2-40B4-BE49-F238E27FC236}">
                <a16:creationId xmlns:a16="http://schemas.microsoft.com/office/drawing/2014/main" id="{3473D130-C37C-4B1D-B16E-C1E53C3C727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14" name="TextBox 101">
            <a:extLst>
              <a:ext uri="{FF2B5EF4-FFF2-40B4-BE49-F238E27FC236}">
                <a16:creationId xmlns:a16="http://schemas.microsoft.com/office/drawing/2014/main" id="{50990E88-8408-4204-A7BF-DA58BF31500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15" name="TextBox 102">
            <a:extLst>
              <a:ext uri="{FF2B5EF4-FFF2-40B4-BE49-F238E27FC236}">
                <a16:creationId xmlns:a16="http://schemas.microsoft.com/office/drawing/2014/main" id="{C74C6131-0837-4BD1-B728-7A2DFE14EA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16" name="TextBox 103">
            <a:extLst>
              <a:ext uri="{FF2B5EF4-FFF2-40B4-BE49-F238E27FC236}">
                <a16:creationId xmlns:a16="http://schemas.microsoft.com/office/drawing/2014/main" id="{FC0558B6-3364-47DF-98C4-523CDDA5C70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17" name="TextBox 104">
            <a:extLst>
              <a:ext uri="{FF2B5EF4-FFF2-40B4-BE49-F238E27FC236}">
                <a16:creationId xmlns:a16="http://schemas.microsoft.com/office/drawing/2014/main" id="{CB76D35D-1D02-4F09-B5F8-68C63C9C19D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18" name="TextBox 105">
            <a:extLst>
              <a:ext uri="{FF2B5EF4-FFF2-40B4-BE49-F238E27FC236}">
                <a16:creationId xmlns:a16="http://schemas.microsoft.com/office/drawing/2014/main" id="{0BE514EB-A58E-43FB-ABAF-0E73676715E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19" name="TextBox 106">
            <a:extLst>
              <a:ext uri="{FF2B5EF4-FFF2-40B4-BE49-F238E27FC236}">
                <a16:creationId xmlns:a16="http://schemas.microsoft.com/office/drawing/2014/main" id="{290CE4E7-04E2-4B48-BB80-6BF6FEF88AD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20" name="TextBox 107">
            <a:extLst>
              <a:ext uri="{FF2B5EF4-FFF2-40B4-BE49-F238E27FC236}">
                <a16:creationId xmlns:a16="http://schemas.microsoft.com/office/drawing/2014/main" id="{27C0B930-6535-469E-ABCB-429A8A64B63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21" name="TextBox 108">
            <a:extLst>
              <a:ext uri="{FF2B5EF4-FFF2-40B4-BE49-F238E27FC236}">
                <a16:creationId xmlns:a16="http://schemas.microsoft.com/office/drawing/2014/main" id="{024BDCB8-E091-4A92-A0EF-EB4350EAD91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22" name="TextBox 109">
            <a:extLst>
              <a:ext uri="{FF2B5EF4-FFF2-40B4-BE49-F238E27FC236}">
                <a16:creationId xmlns:a16="http://schemas.microsoft.com/office/drawing/2014/main" id="{EB0BF6EC-9A69-4EB4-A813-FB7352736C5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23" name="TextBox 110">
            <a:extLst>
              <a:ext uri="{FF2B5EF4-FFF2-40B4-BE49-F238E27FC236}">
                <a16:creationId xmlns:a16="http://schemas.microsoft.com/office/drawing/2014/main" id="{9C6570ED-7296-4BE9-BA2A-C271CF898D6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24" name="TextBox 111">
            <a:extLst>
              <a:ext uri="{FF2B5EF4-FFF2-40B4-BE49-F238E27FC236}">
                <a16:creationId xmlns:a16="http://schemas.microsoft.com/office/drawing/2014/main" id="{C93F2BE1-78E1-486E-9356-F37007F03C4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25" name="TextBox 112">
            <a:extLst>
              <a:ext uri="{FF2B5EF4-FFF2-40B4-BE49-F238E27FC236}">
                <a16:creationId xmlns:a16="http://schemas.microsoft.com/office/drawing/2014/main" id="{0D432A07-EF54-423E-8350-4540BF12C2A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26" name="TextBox 113">
            <a:extLst>
              <a:ext uri="{FF2B5EF4-FFF2-40B4-BE49-F238E27FC236}">
                <a16:creationId xmlns:a16="http://schemas.microsoft.com/office/drawing/2014/main" id="{4C5965CD-B395-4789-8E7C-4A8E28A3CB2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27" name="TextBox 114">
            <a:extLst>
              <a:ext uri="{FF2B5EF4-FFF2-40B4-BE49-F238E27FC236}">
                <a16:creationId xmlns:a16="http://schemas.microsoft.com/office/drawing/2014/main" id="{EFE92729-8B1C-417F-8513-BCC51746260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28" name="TextBox 115">
            <a:extLst>
              <a:ext uri="{FF2B5EF4-FFF2-40B4-BE49-F238E27FC236}">
                <a16:creationId xmlns:a16="http://schemas.microsoft.com/office/drawing/2014/main" id="{DE1E75E9-10DF-43EA-8821-DFDFD1421E3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29" name="TextBox 116">
            <a:extLst>
              <a:ext uri="{FF2B5EF4-FFF2-40B4-BE49-F238E27FC236}">
                <a16:creationId xmlns:a16="http://schemas.microsoft.com/office/drawing/2014/main" id="{5576FC9F-D3E2-4CDE-A2B7-F9F5D6DB828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30" name="TextBox 117">
            <a:extLst>
              <a:ext uri="{FF2B5EF4-FFF2-40B4-BE49-F238E27FC236}">
                <a16:creationId xmlns:a16="http://schemas.microsoft.com/office/drawing/2014/main" id="{A0275B56-710E-4CF8-8EFB-84649FF9F79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31" name="TextBox 118">
            <a:extLst>
              <a:ext uri="{FF2B5EF4-FFF2-40B4-BE49-F238E27FC236}">
                <a16:creationId xmlns:a16="http://schemas.microsoft.com/office/drawing/2014/main" id="{7CDF0299-CF36-4963-8387-A08D808BB64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32" name="TextBox 119">
            <a:extLst>
              <a:ext uri="{FF2B5EF4-FFF2-40B4-BE49-F238E27FC236}">
                <a16:creationId xmlns:a16="http://schemas.microsoft.com/office/drawing/2014/main" id="{C166DBE0-09D5-4001-842A-6EC808AD408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33" name="TextBox 120">
            <a:extLst>
              <a:ext uri="{FF2B5EF4-FFF2-40B4-BE49-F238E27FC236}">
                <a16:creationId xmlns:a16="http://schemas.microsoft.com/office/drawing/2014/main" id="{D8537C0B-8FFF-4255-968B-27D9134CE3F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34" name="TextBox 121">
            <a:extLst>
              <a:ext uri="{FF2B5EF4-FFF2-40B4-BE49-F238E27FC236}">
                <a16:creationId xmlns:a16="http://schemas.microsoft.com/office/drawing/2014/main" id="{D8A1836D-0ED1-4857-980F-A568F27D745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35" name="TextBox 122">
            <a:extLst>
              <a:ext uri="{FF2B5EF4-FFF2-40B4-BE49-F238E27FC236}">
                <a16:creationId xmlns:a16="http://schemas.microsoft.com/office/drawing/2014/main" id="{192B872C-36FA-413F-ABDD-D10FE123E3F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36" name="TextBox 123">
            <a:extLst>
              <a:ext uri="{FF2B5EF4-FFF2-40B4-BE49-F238E27FC236}">
                <a16:creationId xmlns:a16="http://schemas.microsoft.com/office/drawing/2014/main" id="{ADF6CC5A-CADA-4582-AC91-3A2C472FC66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37" name="TextBox 124">
            <a:extLst>
              <a:ext uri="{FF2B5EF4-FFF2-40B4-BE49-F238E27FC236}">
                <a16:creationId xmlns:a16="http://schemas.microsoft.com/office/drawing/2014/main" id="{5A7FDE64-03AB-47AB-8B8E-221F60BC000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38" name="TextBox 125">
            <a:extLst>
              <a:ext uri="{FF2B5EF4-FFF2-40B4-BE49-F238E27FC236}">
                <a16:creationId xmlns:a16="http://schemas.microsoft.com/office/drawing/2014/main" id="{A617B7C6-74DA-4645-9A16-4A75BC655B7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39" name="TextBox 126">
            <a:extLst>
              <a:ext uri="{FF2B5EF4-FFF2-40B4-BE49-F238E27FC236}">
                <a16:creationId xmlns:a16="http://schemas.microsoft.com/office/drawing/2014/main" id="{36089D1D-2D48-4C57-B653-EEECF720541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40" name="TextBox 127">
            <a:extLst>
              <a:ext uri="{FF2B5EF4-FFF2-40B4-BE49-F238E27FC236}">
                <a16:creationId xmlns:a16="http://schemas.microsoft.com/office/drawing/2014/main" id="{59694E1C-2A2D-43A8-AD73-F731C2FFD7B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41" name="TextBox 128">
            <a:extLst>
              <a:ext uri="{FF2B5EF4-FFF2-40B4-BE49-F238E27FC236}">
                <a16:creationId xmlns:a16="http://schemas.microsoft.com/office/drawing/2014/main" id="{FE9C6381-29DB-45F0-9D2E-923182F8EF6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42" name="TextBox 129">
            <a:extLst>
              <a:ext uri="{FF2B5EF4-FFF2-40B4-BE49-F238E27FC236}">
                <a16:creationId xmlns:a16="http://schemas.microsoft.com/office/drawing/2014/main" id="{B2DC926F-EE6D-470C-9A84-B49A58F876E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43" name="TextBox 130">
            <a:extLst>
              <a:ext uri="{FF2B5EF4-FFF2-40B4-BE49-F238E27FC236}">
                <a16:creationId xmlns:a16="http://schemas.microsoft.com/office/drawing/2014/main" id="{837182C9-DBD6-4ED4-9DE3-BBB724E3108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44" name="TextBox 131">
            <a:extLst>
              <a:ext uri="{FF2B5EF4-FFF2-40B4-BE49-F238E27FC236}">
                <a16:creationId xmlns:a16="http://schemas.microsoft.com/office/drawing/2014/main" id="{64D4F5A6-60C6-43A8-A97C-52CE4F858DE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45" name="TextBox 132">
            <a:extLst>
              <a:ext uri="{FF2B5EF4-FFF2-40B4-BE49-F238E27FC236}">
                <a16:creationId xmlns:a16="http://schemas.microsoft.com/office/drawing/2014/main" id="{BFC82B32-91C2-4F26-B9A7-D6A1CD3339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46" name="TextBox 133">
            <a:extLst>
              <a:ext uri="{FF2B5EF4-FFF2-40B4-BE49-F238E27FC236}">
                <a16:creationId xmlns:a16="http://schemas.microsoft.com/office/drawing/2014/main" id="{E318DA3E-4958-46EB-97E2-434DC0A921A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47" name="TextBox 134">
            <a:extLst>
              <a:ext uri="{FF2B5EF4-FFF2-40B4-BE49-F238E27FC236}">
                <a16:creationId xmlns:a16="http://schemas.microsoft.com/office/drawing/2014/main" id="{DCD9CE1D-9B97-4CC8-AD25-4A938E712CF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48" name="TextBox 135">
            <a:extLst>
              <a:ext uri="{FF2B5EF4-FFF2-40B4-BE49-F238E27FC236}">
                <a16:creationId xmlns:a16="http://schemas.microsoft.com/office/drawing/2014/main" id="{B2D528CC-CD80-4953-9C1A-64772E9B84A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49" name="TextBox 136">
            <a:extLst>
              <a:ext uri="{FF2B5EF4-FFF2-40B4-BE49-F238E27FC236}">
                <a16:creationId xmlns:a16="http://schemas.microsoft.com/office/drawing/2014/main" id="{7334D741-C9E9-49C7-BFC0-B15E1DFCFC4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50" name="TextBox 137">
            <a:extLst>
              <a:ext uri="{FF2B5EF4-FFF2-40B4-BE49-F238E27FC236}">
                <a16:creationId xmlns:a16="http://schemas.microsoft.com/office/drawing/2014/main" id="{51512A28-0CAF-42E9-9839-F0221D93EE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51" name="TextBox 138">
            <a:extLst>
              <a:ext uri="{FF2B5EF4-FFF2-40B4-BE49-F238E27FC236}">
                <a16:creationId xmlns:a16="http://schemas.microsoft.com/office/drawing/2014/main" id="{ED8EF45C-53F8-44EA-AB44-9CC66206D8F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52" name="TextBox 139">
            <a:extLst>
              <a:ext uri="{FF2B5EF4-FFF2-40B4-BE49-F238E27FC236}">
                <a16:creationId xmlns:a16="http://schemas.microsoft.com/office/drawing/2014/main" id="{9418F072-0010-466F-B347-3D0A24E4EEF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53" name="TextBox 140">
            <a:extLst>
              <a:ext uri="{FF2B5EF4-FFF2-40B4-BE49-F238E27FC236}">
                <a16:creationId xmlns:a16="http://schemas.microsoft.com/office/drawing/2014/main" id="{029A546E-93F0-4888-AA82-17F58D99071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54" name="TextBox 141">
            <a:extLst>
              <a:ext uri="{FF2B5EF4-FFF2-40B4-BE49-F238E27FC236}">
                <a16:creationId xmlns:a16="http://schemas.microsoft.com/office/drawing/2014/main" id="{BFCEAFCD-90EC-4451-A5BD-984AED7B548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55" name="TextBox 146-1">
            <a:extLst>
              <a:ext uri="{FF2B5EF4-FFF2-40B4-BE49-F238E27FC236}">
                <a16:creationId xmlns:a16="http://schemas.microsoft.com/office/drawing/2014/main" id="{7A4834EB-67D1-40A4-82AA-AEC104DA09AC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356" name="TextBox 146">
            <a:extLst>
              <a:ext uri="{FF2B5EF4-FFF2-40B4-BE49-F238E27FC236}">
                <a16:creationId xmlns:a16="http://schemas.microsoft.com/office/drawing/2014/main" id="{29136927-C303-498C-998E-F4DD26A0B290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grpSp>
        <p:nvGrpSpPr>
          <p:cNvPr id="358" name="Groep 357">
            <a:extLst>
              <a:ext uri="{FF2B5EF4-FFF2-40B4-BE49-F238E27FC236}">
                <a16:creationId xmlns:a16="http://schemas.microsoft.com/office/drawing/2014/main" id="{05E18483-5DEE-49B6-9A21-B6B15D2105ED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59" name="Vrije vorm: vorm 358">
              <a:extLst>
                <a:ext uri="{FF2B5EF4-FFF2-40B4-BE49-F238E27FC236}">
                  <a16:creationId xmlns:a16="http://schemas.microsoft.com/office/drawing/2014/main" id="{031E0C70-47FB-4216-86FB-FB59F73AD05E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60" name="Gelijkbenige driehoek 1">
              <a:extLst>
                <a:ext uri="{FF2B5EF4-FFF2-40B4-BE49-F238E27FC236}">
                  <a16:creationId xmlns:a16="http://schemas.microsoft.com/office/drawing/2014/main" id="{D1733CF8-F14E-487E-A08D-7A238969FFEB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61" name="Groep 360">
            <a:extLst>
              <a:ext uri="{FF2B5EF4-FFF2-40B4-BE49-F238E27FC236}">
                <a16:creationId xmlns:a16="http://schemas.microsoft.com/office/drawing/2014/main" id="{0F92C8D3-FBAE-4CAF-9A40-3476C8CD7ED8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62" name="Vrije vorm: vorm 361">
              <a:extLst>
                <a:ext uri="{FF2B5EF4-FFF2-40B4-BE49-F238E27FC236}">
                  <a16:creationId xmlns:a16="http://schemas.microsoft.com/office/drawing/2014/main" id="{F051BB09-C291-4639-8F10-7348633D540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63" name="Gelijkbenige driehoek 1">
              <a:extLst>
                <a:ext uri="{FF2B5EF4-FFF2-40B4-BE49-F238E27FC236}">
                  <a16:creationId xmlns:a16="http://schemas.microsoft.com/office/drawing/2014/main" id="{CCF2482A-9244-4492-B1EB-A1C285BAD427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64" name="I-ZANDLOPER">
            <a:extLst>
              <a:ext uri="{FF2B5EF4-FFF2-40B4-BE49-F238E27FC236}">
                <a16:creationId xmlns:a16="http://schemas.microsoft.com/office/drawing/2014/main" id="{DFC288DA-9BA1-41D6-9057-F519D8B530E6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65" name="T - SEC">
            <a:extLst>
              <a:ext uri="{FF2B5EF4-FFF2-40B4-BE49-F238E27FC236}">
                <a16:creationId xmlns:a16="http://schemas.microsoft.com/office/drawing/2014/main" id="{F0A61A26-0AFE-4BAF-A6B4-5028DB9F9C81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366" name="TextBox 145">
            <a:extLst>
              <a:ext uri="{FF2B5EF4-FFF2-40B4-BE49-F238E27FC236}">
                <a16:creationId xmlns:a16="http://schemas.microsoft.com/office/drawing/2014/main" id="{68E0EBBB-2E2F-4A4C-A747-4934DE072655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367" name="00">
            <a:extLst>
              <a:ext uri="{FF2B5EF4-FFF2-40B4-BE49-F238E27FC236}">
                <a16:creationId xmlns:a16="http://schemas.microsoft.com/office/drawing/2014/main" id="{FA6406A2-42E8-4D2A-9C99-5CA72A265D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68" name="1">
            <a:extLst>
              <a:ext uri="{FF2B5EF4-FFF2-40B4-BE49-F238E27FC236}">
                <a16:creationId xmlns:a16="http://schemas.microsoft.com/office/drawing/2014/main" id="{DD593F8D-2AB7-459F-B9A5-070C2EA08D5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69" name="2">
            <a:extLst>
              <a:ext uri="{FF2B5EF4-FFF2-40B4-BE49-F238E27FC236}">
                <a16:creationId xmlns:a16="http://schemas.microsoft.com/office/drawing/2014/main" id="{1814F111-CFD4-459D-A97A-83FD3E20D5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70" name="3">
            <a:extLst>
              <a:ext uri="{FF2B5EF4-FFF2-40B4-BE49-F238E27FC236}">
                <a16:creationId xmlns:a16="http://schemas.microsoft.com/office/drawing/2014/main" id="{5D0ED402-AC73-44D7-8F55-BD27B7486D0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71" name="4">
            <a:extLst>
              <a:ext uri="{FF2B5EF4-FFF2-40B4-BE49-F238E27FC236}">
                <a16:creationId xmlns:a16="http://schemas.microsoft.com/office/drawing/2014/main" id="{786553F9-F39F-4FB4-A33C-178E7DC284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72" name="5">
            <a:extLst>
              <a:ext uri="{FF2B5EF4-FFF2-40B4-BE49-F238E27FC236}">
                <a16:creationId xmlns:a16="http://schemas.microsoft.com/office/drawing/2014/main" id="{6A9C26CD-EDB8-4C90-ADFF-42B8138578D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73" name="6">
            <a:extLst>
              <a:ext uri="{FF2B5EF4-FFF2-40B4-BE49-F238E27FC236}">
                <a16:creationId xmlns:a16="http://schemas.microsoft.com/office/drawing/2014/main" id="{87AB6A3D-FF58-4C99-8E2F-0EE36A90ABF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74" name="7">
            <a:extLst>
              <a:ext uri="{FF2B5EF4-FFF2-40B4-BE49-F238E27FC236}">
                <a16:creationId xmlns:a16="http://schemas.microsoft.com/office/drawing/2014/main" id="{89869549-8365-41EE-B3F6-FBC97D94F63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75" name="8">
            <a:extLst>
              <a:ext uri="{FF2B5EF4-FFF2-40B4-BE49-F238E27FC236}">
                <a16:creationId xmlns:a16="http://schemas.microsoft.com/office/drawing/2014/main" id="{591CFA3A-49EF-4100-B88F-706E790C51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76" name="9">
            <a:extLst>
              <a:ext uri="{FF2B5EF4-FFF2-40B4-BE49-F238E27FC236}">
                <a16:creationId xmlns:a16="http://schemas.microsoft.com/office/drawing/2014/main" id="{339EC68A-7A98-4412-BA14-BF06AB4C1D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77" name="10">
            <a:extLst>
              <a:ext uri="{FF2B5EF4-FFF2-40B4-BE49-F238E27FC236}">
                <a16:creationId xmlns:a16="http://schemas.microsoft.com/office/drawing/2014/main" id="{C34738C7-533E-437A-BAE1-C5F95E8AB36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78" name="11">
            <a:extLst>
              <a:ext uri="{FF2B5EF4-FFF2-40B4-BE49-F238E27FC236}">
                <a16:creationId xmlns:a16="http://schemas.microsoft.com/office/drawing/2014/main" id="{D3C6E4AF-BA9A-42C9-9F0D-FBCFB6E4DA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79" name="12">
            <a:extLst>
              <a:ext uri="{FF2B5EF4-FFF2-40B4-BE49-F238E27FC236}">
                <a16:creationId xmlns:a16="http://schemas.microsoft.com/office/drawing/2014/main" id="{2B85410A-1EE6-4A95-AC07-717AC467497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80" name="13">
            <a:extLst>
              <a:ext uri="{FF2B5EF4-FFF2-40B4-BE49-F238E27FC236}">
                <a16:creationId xmlns:a16="http://schemas.microsoft.com/office/drawing/2014/main" id="{66E3E51B-292C-45FD-A5F1-0F28DEFEC82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81" name="14">
            <a:extLst>
              <a:ext uri="{FF2B5EF4-FFF2-40B4-BE49-F238E27FC236}">
                <a16:creationId xmlns:a16="http://schemas.microsoft.com/office/drawing/2014/main" id="{BCA5528F-0A85-4A0F-BC93-9D0E4A1985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82" name="15">
            <a:extLst>
              <a:ext uri="{FF2B5EF4-FFF2-40B4-BE49-F238E27FC236}">
                <a16:creationId xmlns:a16="http://schemas.microsoft.com/office/drawing/2014/main" id="{809DCD71-1847-40CE-ADF3-80FBF32D84D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83" name="16">
            <a:extLst>
              <a:ext uri="{FF2B5EF4-FFF2-40B4-BE49-F238E27FC236}">
                <a16:creationId xmlns:a16="http://schemas.microsoft.com/office/drawing/2014/main" id="{84E698D3-C416-450B-8070-AB1552C5ECF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84" name="17">
            <a:extLst>
              <a:ext uri="{FF2B5EF4-FFF2-40B4-BE49-F238E27FC236}">
                <a16:creationId xmlns:a16="http://schemas.microsoft.com/office/drawing/2014/main" id="{8A1FC31F-B0BD-4C5C-9201-A5D479F4C88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85" name="18">
            <a:extLst>
              <a:ext uri="{FF2B5EF4-FFF2-40B4-BE49-F238E27FC236}">
                <a16:creationId xmlns:a16="http://schemas.microsoft.com/office/drawing/2014/main" id="{6BC72FDF-1AC6-410F-8414-F9B9702E45E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86" name="19">
            <a:extLst>
              <a:ext uri="{FF2B5EF4-FFF2-40B4-BE49-F238E27FC236}">
                <a16:creationId xmlns:a16="http://schemas.microsoft.com/office/drawing/2014/main" id="{D2F4B10F-5F2B-4ECE-8E5B-58166101916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87" name="20">
            <a:extLst>
              <a:ext uri="{FF2B5EF4-FFF2-40B4-BE49-F238E27FC236}">
                <a16:creationId xmlns:a16="http://schemas.microsoft.com/office/drawing/2014/main" id="{CB52AEEA-D7C9-4A8C-AD80-961C872288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88" name="21">
            <a:extLst>
              <a:ext uri="{FF2B5EF4-FFF2-40B4-BE49-F238E27FC236}">
                <a16:creationId xmlns:a16="http://schemas.microsoft.com/office/drawing/2014/main" id="{8AB49B65-11EB-431B-A71C-785F13254E9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89" name="22">
            <a:extLst>
              <a:ext uri="{FF2B5EF4-FFF2-40B4-BE49-F238E27FC236}">
                <a16:creationId xmlns:a16="http://schemas.microsoft.com/office/drawing/2014/main" id="{4F0A2FFD-BE58-43C6-A8CC-1BAD82B40F6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90" name="23">
            <a:extLst>
              <a:ext uri="{FF2B5EF4-FFF2-40B4-BE49-F238E27FC236}">
                <a16:creationId xmlns:a16="http://schemas.microsoft.com/office/drawing/2014/main" id="{306519EA-8665-45A3-8372-B309B51029B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91" name="24">
            <a:extLst>
              <a:ext uri="{FF2B5EF4-FFF2-40B4-BE49-F238E27FC236}">
                <a16:creationId xmlns:a16="http://schemas.microsoft.com/office/drawing/2014/main" id="{F9DE8F56-8DC9-448A-9099-E067AFD24A7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92" name="25">
            <a:extLst>
              <a:ext uri="{FF2B5EF4-FFF2-40B4-BE49-F238E27FC236}">
                <a16:creationId xmlns:a16="http://schemas.microsoft.com/office/drawing/2014/main" id="{09152C07-3D1E-4A74-8DC6-A5935EF5643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93" name="26">
            <a:extLst>
              <a:ext uri="{FF2B5EF4-FFF2-40B4-BE49-F238E27FC236}">
                <a16:creationId xmlns:a16="http://schemas.microsoft.com/office/drawing/2014/main" id="{7461871F-38B4-4877-80AD-2C02EC17B4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94" name="27">
            <a:extLst>
              <a:ext uri="{FF2B5EF4-FFF2-40B4-BE49-F238E27FC236}">
                <a16:creationId xmlns:a16="http://schemas.microsoft.com/office/drawing/2014/main" id="{D8B0ADFF-28FA-49F0-88EE-25D066C81ED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95" name="28">
            <a:extLst>
              <a:ext uri="{FF2B5EF4-FFF2-40B4-BE49-F238E27FC236}">
                <a16:creationId xmlns:a16="http://schemas.microsoft.com/office/drawing/2014/main" id="{EA5E176C-9F57-4BE2-8744-03CCEAC7A7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96" name="29">
            <a:extLst>
              <a:ext uri="{FF2B5EF4-FFF2-40B4-BE49-F238E27FC236}">
                <a16:creationId xmlns:a16="http://schemas.microsoft.com/office/drawing/2014/main" id="{1D5AAD16-8E3C-4FA4-AD61-CF7BB1559EF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97" name="30">
            <a:extLst>
              <a:ext uri="{FF2B5EF4-FFF2-40B4-BE49-F238E27FC236}">
                <a16:creationId xmlns:a16="http://schemas.microsoft.com/office/drawing/2014/main" id="{75D6F731-0223-468E-83D6-A955C10AEDC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98" name="31">
            <a:extLst>
              <a:ext uri="{FF2B5EF4-FFF2-40B4-BE49-F238E27FC236}">
                <a16:creationId xmlns:a16="http://schemas.microsoft.com/office/drawing/2014/main" id="{8AFF3FB2-2419-45C7-8656-48347F56B3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99" name="32">
            <a:extLst>
              <a:ext uri="{FF2B5EF4-FFF2-40B4-BE49-F238E27FC236}">
                <a16:creationId xmlns:a16="http://schemas.microsoft.com/office/drawing/2014/main" id="{62E00650-AA35-403C-BF67-FA6FC2888F2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00" name="33">
            <a:extLst>
              <a:ext uri="{FF2B5EF4-FFF2-40B4-BE49-F238E27FC236}">
                <a16:creationId xmlns:a16="http://schemas.microsoft.com/office/drawing/2014/main" id="{945984DC-2CC1-441C-A8DD-45146C6848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01" name="34">
            <a:extLst>
              <a:ext uri="{FF2B5EF4-FFF2-40B4-BE49-F238E27FC236}">
                <a16:creationId xmlns:a16="http://schemas.microsoft.com/office/drawing/2014/main" id="{8021C26E-C28D-48C8-B788-16085D2FB61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02" name="35">
            <a:extLst>
              <a:ext uri="{FF2B5EF4-FFF2-40B4-BE49-F238E27FC236}">
                <a16:creationId xmlns:a16="http://schemas.microsoft.com/office/drawing/2014/main" id="{5C15C777-9A83-4C1C-92B9-A7B04B6E8FB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03" name="36">
            <a:extLst>
              <a:ext uri="{FF2B5EF4-FFF2-40B4-BE49-F238E27FC236}">
                <a16:creationId xmlns:a16="http://schemas.microsoft.com/office/drawing/2014/main" id="{463918CF-642A-46EF-91E3-35E02F53B8B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04" name="37">
            <a:extLst>
              <a:ext uri="{FF2B5EF4-FFF2-40B4-BE49-F238E27FC236}">
                <a16:creationId xmlns:a16="http://schemas.microsoft.com/office/drawing/2014/main" id="{A229CCD9-3447-4607-838E-B923B150CE7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05" name="38">
            <a:extLst>
              <a:ext uri="{FF2B5EF4-FFF2-40B4-BE49-F238E27FC236}">
                <a16:creationId xmlns:a16="http://schemas.microsoft.com/office/drawing/2014/main" id="{FDABFCC9-3CF7-4C2D-846A-3459C55ED7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06" name="39">
            <a:extLst>
              <a:ext uri="{FF2B5EF4-FFF2-40B4-BE49-F238E27FC236}">
                <a16:creationId xmlns:a16="http://schemas.microsoft.com/office/drawing/2014/main" id="{0BBFCE25-E34D-48C1-9E56-57C2DE662F2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07" name="40">
            <a:extLst>
              <a:ext uri="{FF2B5EF4-FFF2-40B4-BE49-F238E27FC236}">
                <a16:creationId xmlns:a16="http://schemas.microsoft.com/office/drawing/2014/main" id="{A48D4EAF-2F28-436A-A964-2CD6A7318B0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08" name="41">
            <a:extLst>
              <a:ext uri="{FF2B5EF4-FFF2-40B4-BE49-F238E27FC236}">
                <a16:creationId xmlns:a16="http://schemas.microsoft.com/office/drawing/2014/main" id="{470377FC-87B7-4D5E-B214-0F8484E2DE1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09" name="42">
            <a:extLst>
              <a:ext uri="{FF2B5EF4-FFF2-40B4-BE49-F238E27FC236}">
                <a16:creationId xmlns:a16="http://schemas.microsoft.com/office/drawing/2014/main" id="{84F4BA3D-CCF8-4089-BB34-C3072AF32C6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10" name="43">
            <a:extLst>
              <a:ext uri="{FF2B5EF4-FFF2-40B4-BE49-F238E27FC236}">
                <a16:creationId xmlns:a16="http://schemas.microsoft.com/office/drawing/2014/main" id="{A581EB3C-B760-4707-B5CA-76604EF88D2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11" name="44">
            <a:extLst>
              <a:ext uri="{FF2B5EF4-FFF2-40B4-BE49-F238E27FC236}">
                <a16:creationId xmlns:a16="http://schemas.microsoft.com/office/drawing/2014/main" id="{D902C57E-2A21-4F78-B14C-7A291DF90B2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12" name="45">
            <a:extLst>
              <a:ext uri="{FF2B5EF4-FFF2-40B4-BE49-F238E27FC236}">
                <a16:creationId xmlns:a16="http://schemas.microsoft.com/office/drawing/2014/main" id="{9D958982-FF1B-44B3-8AA2-D883D5B352C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13" name="46">
            <a:extLst>
              <a:ext uri="{FF2B5EF4-FFF2-40B4-BE49-F238E27FC236}">
                <a16:creationId xmlns:a16="http://schemas.microsoft.com/office/drawing/2014/main" id="{4BE6BAD3-651F-40EF-A7A8-3CCBC02C4F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14" name="47">
            <a:extLst>
              <a:ext uri="{FF2B5EF4-FFF2-40B4-BE49-F238E27FC236}">
                <a16:creationId xmlns:a16="http://schemas.microsoft.com/office/drawing/2014/main" id="{AB866A68-985C-4012-8E21-2D1B8B7700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15" name="48">
            <a:extLst>
              <a:ext uri="{FF2B5EF4-FFF2-40B4-BE49-F238E27FC236}">
                <a16:creationId xmlns:a16="http://schemas.microsoft.com/office/drawing/2014/main" id="{B714EE04-7DCB-4BFE-B577-1146823E2F5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16" name="49">
            <a:extLst>
              <a:ext uri="{FF2B5EF4-FFF2-40B4-BE49-F238E27FC236}">
                <a16:creationId xmlns:a16="http://schemas.microsoft.com/office/drawing/2014/main" id="{EDE6DF8D-909A-4460-B760-509D96EBF4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17" name="50">
            <a:extLst>
              <a:ext uri="{FF2B5EF4-FFF2-40B4-BE49-F238E27FC236}">
                <a16:creationId xmlns:a16="http://schemas.microsoft.com/office/drawing/2014/main" id="{C810A4F5-1A40-4F17-9EF1-3312FEF250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18" name="51">
            <a:extLst>
              <a:ext uri="{FF2B5EF4-FFF2-40B4-BE49-F238E27FC236}">
                <a16:creationId xmlns:a16="http://schemas.microsoft.com/office/drawing/2014/main" id="{E154C05E-56DA-4B5F-BD88-48813A640A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24" name="52">
            <a:extLst>
              <a:ext uri="{FF2B5EF4-FFF2-40B4-BE49-F238E27FC236}">
                <a16:creationId xmlns:a16="http://schemas.microsoft.com/office/drawing/2014/main" id="{E0AF7496-F9A9-4383-ADEE-73DEAE8EB68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25" name="53">
            <a:extLst>
              <a:ext uri="{FF2B5EF4-FFF2-40B4-BE49-F238E27FC236}">
                <a16:creationId xmlns:a16="http://schemas.microsoft.com/office/drawing/2014/main" id="{28C8D52A-D4DF-40F9-81B7-59A09F53C5F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26" name="54">
            <a:extLst>
              <a:ext uri="{FF2B5EF4-FFF2-40B4-BE49-F238E27FC236}">
                <a16:creationId xmlns:a16="http://schemas.microsoft.com/office/drawing/2014/main" id="{EEC257E8-5778-4466-9611-AF1E6A292E5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27" name="55">
            <a:extLst>
              <a:ext uri="{FF2B5EF4-FFF2-40B4-BE49-F238E27FC236}">
                <a16:creationId xmlns:a16="http://schemas.microsoft.com/office/drawing/2014/main" id="{CF49190A-370B-4AD8-968D-7E6032CCD7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28" name="56">
            <a:extLst>
              <a:ext uri="{FF2B5EF4-FFF2-40B4-BE49-F238E27FC236}">
                <a16:creationId xmlns:a16="http://schemas.microsoft.com/office/drawing/2014/main" id="{9C0E65C3-D3FB-4D5C-A6EB-A70938347DB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29" name="57">
            <a:extLst>
              <a:ext uri="{FF2B5EF4-FFF2-40B4-BE49-F238E27FC236}">
                <a16:creationId xmlns:a16="http://schemas.microsoft.com/office/drawing/2014/main" id="{55138A24-0E85-4D82-9BFA-FC03166DCC0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30" name="58">
            <a:extLst>
              <a:ext uri="{FF2B5EF4-FFF2-40B4-BE49-F238E27FC236}">
                <a16:creationId xmlns:a16="http://schemas.microsoft.com/office/drawing/2014/main" id="{9947A1CD-1F70-4B42-9525-5C13326C682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31" name="1-59">
            <a:extLst>
              <a:ext uri="{FF2B5EF4-FFF2-40B4-BE49-F238E27FC236}">
                <a16:creationId xmlns:a16="http://schemas.microsoft.com/office/drawing/2014/main" id="{99DBB220-6ACC-4114-86A3-861C4D18E3E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92" name="V4-59">
            <a:extLst>
              <a:ext uri="{FF2B5EF4-FFF2-40B4-BE49-F238E27FC236}">
                <a16:creationId xmlns:a16="http://schemas.microsoft.com/office/drawing/2014/main" id="{A9E2A8CA-3752-4506-A0C1-468886BE30DD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6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1500"/>
                            </p:stCondLst>
                            <p:childTnLst>
                              <p:par>
                                <p:cTn id="1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9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59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6805" fill="hold"/>
                                        <p:tgtEl>
                                          <p:spTgt spid="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4"/>
                </p:tgtEl>
              </p:cMediaNode>
            </p:audio>
          </p:childTnLst>
        </p:cTn>
      </p:par>
    </p:tnLst>
    <p:bldLst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92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3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A - SWOESJ">
            <a:extLst>
              <a:ext uri="{FF2B5EF4-FFF2-40B4-BE49-F238E27FC236}">
                <a16:creationId xmlns:a16="http://schemas.microsoft.com/office/drawing/2014/main" id="{4B9451FD-07B7-4CA2-BA44-B19EEE048B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A15A4008-FA1C-4463-9341-08FD0B062A7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251EE695-2258-49A8-8520-1FEC4CA0EC79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3C5D433E-E8B0-409F-82DB-F017BCAB4D66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9" name="TextBox 12">
            <a:extLst>
              <a:ext uri="{FF2B5EF4-FFF2-40B4-BE49-F238E27FC236}">
                <a16:creationId xmlns:a16="http://schemas.microsoft.com/office/drawing/2014/main" id="{66737139-8C66-469E-8B67-D69CA109D5BE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FBDDB7E4-ABFA-4D35-91D7-DD379247C6A2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31" name="TextBox 14">
            <a:extLst>
              <a:ext uri="{FF2B5EF4-FFF2-40B4-BE49-F238E27FC236}">
                <a16:creationId xmlns:a16="http://schemas.microsoft.com/office/drawing/2014/main" id="{7189AB61-C582-40B2-BC51-B22A4990CCB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32" name="TextBox 15">
            <a:extLst>
              <a:ext uri="{FF2B5EF4-FFF2-40B4-BE49-F238E27FC236}">
                <a16:creationId xmlns:a16="http://schemas.microsoft.com/office/drawing/2014/main" id="{BAC9D35A-DD8C-4B61-9BB9-A4E29694618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A501A975-F0EE-48B4-B5A8-5854B0F7D14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44D5AD55-D228-4534-BE6A-82FB5442AB42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355232CA-B36E-4001-9E0F-030D07896A22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48E43100-CCAD-492C-9543-181AD1C4E278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7" name="TextBox 20">
            <a:extLst>
              <a:ext uri="{FF2B5EF4-FFF2-40B4-BE49-F238E27FC236}">
                <a16:creationId xmlns:a16="http://schemas.microsoft.com/office/drawing/2014/main" id="{5439289A-FDFA-49D1-98DC-2BFC685A5E60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9" name="TextBox 21">
            <a:extLst>
              <a:ext uri="{FF2B5EF4-FFF2-40B4-BE49-F238E27FC236}">
                <a16:creationId xmlns:a16="http://schemas.microsoft.com/office/drawing/2014/main" id="{7784DEEB-777F-4F31-AC41-36B5596F805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98476E74-FC93-4DF4-8A35-1316111CE10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1" name="TextBox 23">
            <a:extLst>
              <a:ext uri="{FF2B5EF4-FFF2-40B4-BE49-F238E27FC236}">
                <a16:creationId xmlns:a16="http://schemas.microsoft.com/office/drawing/2014/main" id="{65D065CC-4A53-4CBC-BAA3-CE9DCAE435C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2" name="TextBox 24">
            <a:extLst>
              <a:ext uri="{FF2B5EF4-FFF2-40B4-BE49-F238E27FC236}">
                <a16:creationId xmlns:a16="http://schemas.microsoft.com/office/drawing/2014/main" id="{6CD83445-9E3D-4DDD-9F16-66D60085324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3" name="TextBox 25">
            <a:extLst>
              <a:ext uri="{FF2B5EF4-FFF2-40B4-BE49-F238E27FC236}">
                <a16:creationId xmlns:a16="http://schemas.microsoft.com/office/drawing/2014/main" id="{F53D1609-19A6-48FE-9585-3CFF64260A4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4" name="TextBox 26">
            <a:extLst>
              <a:ext uri="{FF2B5EF4-FFF2-40B4-BE49-F238E27FC236}">
                <a16:creationId xmlns:a16="http://schemas.microsoft.com/office/drawing/2014/main" id="{07086D33-9ED5-433A-8970-D9214BFD6A75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5" name="TextBox 27">
            <a:extLst>
              <a:ext uri="{FF2B5EF4-FFF2-40B4-BE49-F238E27FC236}">
                <a16:creationId xmlns:a16="http://schemas.microsoft.com/office/drawing/2014/main" id="{92643BA6-69C6-408F-8B71-743E4C8A45FB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6" name="TextBox 28">
            <a:extLst>
              <a:ext uri="{FF2B5EF4-FFF2-40B4-BE49-F238E27FC236}">
                <a16:creationId xmlns:a16="http://schemas.microsoft.com/office/drawing/2014/main" id="{51EB8E65-D920-4FBF-80A0-9BA9E5BB521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7" name="TextBox 29">
            <a:extLst>
              <a:ext uri="{FF2B5EF4-FFF2-40B4-BE49-F238E27FC236}">
                <a16:creationId xmlns:a16="http://schemas.microsoft.com/office/drawing/2014/main" id="{0770B9BA-543D-40F5-9655-E8990F87340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8" name="TextBox 30">
            <a:extLst>
              <a:ext uri="{FF2B5EF4-FFF2-40B4-BE49-F238E27FC236}">
                <a16:creationId xmlns:a16="http://schemas.microsoft.com/office/drawing/2014/main" id="{B9B1A1C2-AEA9-4B40-8FDD-14A43EA84C2E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9" name="TextBox 31">
            <a:extLst>
              <a:ext uri="{FF2B5EF4-FFF2-40B4-BE49-F238E27FC236}">
                <a16:creationId xmlns:a16="http://schemas.microsoft.com/office/drawing/2014/main" id="{8FEA4CFC-FDEA-4E7A-852C-DDFE8D907590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90C7F486-AB0A-422B-8D71-FD4EF4566127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51" name="TextBox 33">
            <a:extLst>
              <a:ext uri="{FF2B5EF4-FFF2-40B4-BE49-F238E27FC236}">
                <a16:creationId xmlns:a16="http://schemas.microsoft.com/office/drawing/2014/main" id="{0AFB8D08-8367-48FC-985F-FE9754EBF831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52" name="TextBox 34">
            <a:extLst>
              <a:ext uri="{FF2B5EF4-FFF2-40B4-BE49-F238E27FC236}">
                <a16:creationId xmlns:a16="http://schemas.microsoft.com/office/drawing/2014/main" id="{D5E3651D-A79F-497B-B814-F163F7266C9D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53" name="TextBox 35">
            <a:extLst>
              <a:ext uri="{FF2B5EF4-FFF2-40B4-BE49-F238E27FC236}">
                <a16:creationId xmlns:a16="http://schemas.microsoft.com/office/drawing/2014/main" id="{031F8303-C3E5-4491-BCAF-DF56B271683A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54" name="TextBox 36">
            <a:extLst>
              <a:ext uri="{FF2B5EF4-FFF2-40B4-BE49-F238E27FC236}">
                <a16:creationId xmlns:a16="http://schemas.microsoft.com/office/drawing/2014/main" id="{E39BCEDE-458F-49CF-BA64-BC9423FAD228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55" name="TextBox 37">
            <a:extLst>
              <a:ext uri="{FF2B5EF4-FFF2-40B4-BE49-F238E27FC236}">
                <a16:creationId xmlns:a16="http://schemas.microsoft.com/office/drawing/2014/main" id="{9F93031A-9BDE-4615-8FED-4F5D85E1EF1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56" name="TextBox 38">
            <a:extLst>
              <a:ext uri="{FF2B5EF4-FFF2-40B4-BE49-F238E27FC236}">
                <a16:creationId xmlns:a16="http://schemas.microsoft.com/office/drawing/2014/main" id="{8C421193-79CE-44F4-9DD9-D42CE1F088D3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57" name="TextBox 39">
            <a:extLst>
              <a:ext uri="{FF2B5EF4-FFF2-40B4-BE49-F238E27FC236}">
                <a16:creationId xmlns:a16="http://schemas.microsoft.com/office/drawing/2014/main" id="{B97A546D-7D3D-404B-831D-BD3CC153E1BF}"/>
              </a:ext>
            </a:extLst>
          </p:cNvPr>
          <p:cNvSpPr txBox="1"/>
          <p:nvPr userDrawn="1"/>
        </p:nvSpPr>
        <p:spPr>
          <a:xfrm>
            <a:off x="10494427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58" name="Sec">
            <a:extLst>
              <a:ext uri="{FF2B5EF4-FFF2-40B4-BE49-F238E27FC236}">
                <a16:creationId xmlns:a16="http://schemas.microsoft.com/office/drawing/2014/main" id="{5031D452-F894-4855-87E5-B2371BCFAED4}"/>
              </a:ext>
            </a:extLst>
          </p:cNvPr>
          <p:cNvSpPr/>
          <p:nvPr userDrawn="1"/>
        </p:nvSpPr>
        <p:spPr>
          <a:xfrm>
            <a:off x="11351854" y="6389908"/>
            <a:ext cx="64080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59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A8D4BE11-3081-46F2-B454-593E1C6DD84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60" name="Groep 59">
            <a:extLst>
              <a:ext uri="{FF2B5EF4-FFF2-40B4-BE49-F238E27FC236}">
                <a16:creationId xmlns:a16="http://schemas.microsoft.com/office/drawing/2014/main" id="{A14D4EA7-C8F9-4DDD-A47C-3D53E2BE1E2D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DBFB4067-722C-4E5C-B0C2-9BE4C8DBA8E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62" name="Gelijkbenige driehoek 1">
              <a:extLst>
                <a:ext uri="{FF2B5EF4-FFF2-40B4-BE49-F238E27FC236}">
                  <a16:creationId xmlns:a16="http://schemas.microsoft.com/office/drawing/2014/main" id="{4FDC2EE3-3713-4E23-90C1-1FF33F1C29B1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02E131AE-FB8B-4B48-80F2-433C7F5E9F29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B86543F9-97BE-4BD5-8AF6-2BFBFA8FB5BE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65" name="Gelijkbenige driehoek 1">
              <a:extLst>
                <a:ext uri="{FF2B5EF4-FFF2-40B4-BE49-F238E27FC236}">
                  <a16:creationId xmlns:a16="http://schemas.microsoft.com/office/drawing/2014/main" id="{54E34E37-DC75-4A98-A86A-19D0CCDE6E33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66" name="I-ZANDLOPER">
            <a:extLst>
              <a:ext uri="{FF2B5EF4-FFF2-40B4-BE49-F238E27FC236}">
                <a16:creationId xmlns:a16="http://schemas.microsoft.com/office/drawing/2014/main" id="{31EE49D7-9962-4655-93AA-19EFD447CE7E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41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680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3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A - SWOESJ">
            <a:extLst>
              <a:ext uri="{FF2B5EF4-FFF2-40B4-BE49-F238E27FC236}">
                <a16:creationId xmlns:a16="http://schemas.microsoft.com/office/drawing/2014/main" id="{DA8AFFED-7471-4EA4-A9FB-FC931F9BCF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7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ED386FAC-1182-4166-A4C9-EF99B5A5B34D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73" name="Groep 72">
            <a:extLst>
              <a:ext uri="{FF2B5EF4-FFF2-40B4-BE49-F238E27FC236}">
                <a16:creationId xmlns:a16="http://schemas.microsoft.com/office/drawing/2014/main" id="{5CC3BB9F-A14A-4C1A-B4AA-DE5C8F5C92AB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45E68EE0-175A-4026-B815-C0B59F5F2602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5" name="Gelijkbenige driehoek 1">
              <a:extLst>
                <a:ext uri="{FF2B5EF4-FFF2-40B4-BE49-F238E27FC236}">
                  <a16:creationId xmlns:a16="http://schemas.microsoft.com/office/drawing/2014/main" id="{7D434BAA-621B-4FE1-87A7-555B1443362C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6" name="Groep 75">
            <a:extLst>
              <a:ext uri="{FF2B5EF4-FFF2-40B4-BE49-F238E27FC236}">
                <a16:creationId xmlns:a16="http://schemas.microsoft.com/office/drawing/2014/main" id="{97CE87F0-14FB-430A-8466-148617B00DC4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78B22263-CF64-42B5-AF90-A49DA6E6E76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8" name="Gelijkbenige driehoek 1">
              <a:extLst>
                <a:ext uri="{FF2B5EF4-FFF2-40B4-BE49-F238E27FC236}">
                  <a16:creationId xmlns:a16="http://schemas.microsoft.com/office/drawing/2014/main" id="{F627D1DD-005A-4A37-B63E-085B68257B92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9" name="I-ZANDLOPER">
            <a:extLst>
              <a:ext uri="{FF2B5EF4-FFF2-40B4-BE49-F238E27FC236}">
                <a16:creationId xmlns:a16="http://schemas.microsoft.com/office/drawing/2014/main" id="{763A20E4-4782-44F3-BE0F-EA42AD6A1734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0" name="TextBox 9">
            <a:extLst>
              <a:ext uri="{FF2B5EF4-FFF2-40B4-BE49-F238E27FC236}">
                <a16:creationId xmlns:a16="http://schemas.microsoft.com/office/drawing/2014/main" id="{0F8C090F-6234-47B7-8ACF-3CAB4D95AAB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1" name="TextBox 10">
            <a:extLst>
              <a:ext uri="{FF2B5EF4-FFF2-40B4-BE49-F238E27FC236}">
                <a16:creationId xmlns:a16="http://schemas.microsoft.com/office/drawing/2014/main" id="{03206851-E968-4EB9-8D4B-F00D84A0C51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69990699-26DF-43B4-82B9-D870F2813E2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3" name="TextBox 12">
            <a:extLst>
              <a:ext uri="{FF2B5EF4-FFF2-40B4-BE49-F238E27FC236}">
                <a16:creationId xmlns:a16="http://schemas.microsoft.com/office/drawing/2014/main" id="{8FB06EC5-489C-46EC-AB20-303AE6D6F8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4" name="TextBox 13">
            <a:extLst>
              <a:ext uri="{FF2B5EF4-FFF2-40B4-BE49-F238E27FC236}">
                <a16:creationId xmlns:a16="http://schemas.microsoft.com/office/drawing/2014/main" id="{BE4E52BB-20C8-432D-910D-929BEBFA5A6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5" name="TextBox 14">
            <a:extLst>
              <a:ext uri="{FF2B5EF4-FFF2-40B4-BE49-F238E27FC236}">
                <a16:creationId xmlns:a16="http://schemas.microsoft.com/office/drawing/2014/main" id="{B9C8C28C-CCDE-4988-A36A-9501921D69A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6" name="TextBox 15">
            <a:extLst>
              <a:ext uri="{FF2B5EF4-FFF2-40B4-BE49-F238E27FC236}">
                <a16:creationId xmlns:a16="http://schemas.microsoft.com/office/drawing/2014/main" id="{B8EBF322-14A8-44A6-96DA-F49B9946134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87" name="TextBox 16">
            <a:extLst>
              <a:ext uri="{FF2B5EF4-FFF2-40B4-BE49-F238E27FC236}">
                <a16:creationId xmlns:a16="http://schemas.microsoft.com/office/drawing/2014/main" id="{24E67A95-8F30-4660-9D9C-B74D305746B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88" name="TextBox 17">
            <a:extLst>
              <a:ext uri="{FF2B5EF4-FFF2-40B4-BE49-F238E27FC236}">
                <a16:creationId xmlns:a16="http://schemas.microsoft.com/office/drawing/2014/main" id="{8309FAF1-20F3-483B-8841-D7FDC87811D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89" name="TextBox 18">
            <a:extLst>
              <a:ext uri="{FF2B5EF4-FFF2-40B4-BE49-F238E27FC236}">
                <a16:creationId xmlns:a16="http://schemas.microsoft.com/office/drawing/2014/main" id="{579754BC-7F21-45BB-831F-AAFDEBCD930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0" name="TextBox 19">
            <a:extLst>
              <a:ext uri="{FF2B5EF4-FFF2-40B4-BE49-F238E27FC236}">
                <a16:creationId xmlns:a16="http://schemas.microsoft.com/office/drawing/2014/main" id="{F4F0973E-9DFF-4F42-9049-B27B4D72821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1" name="TextBox 20">
            <a:extLst>
              <a:ext uri="{FF2B5EF4-FFF2-40B4-BE49-F238E27FC236}">
                <a16:creationId xmlns:a16="http://schemas.microsoft.com/office/drawing/2014/main" id="{32BAA57D-26A8-4267-AB75-D9ABB472537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2" name="TextBox 21">
            <a:extLst>
              <a:ext uri="{FF2B5EF4-FFF2-40B4-BE49-F238E27FC236}">
                <a16:creationId xmlns:a16="http://schemas.microsoft.com/office/drawing/2014/main" id="{FF09B266-34EF-4BAB-820C-AF8CB1D726E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3" name="TextBox 22">
            <a:extLst>
              <a:ext uri="{FF2B5EF4-FFF2-40B4-BE49-F238E27FC236}">
                <a16:creationId xmlns:a16="http://schemas.microsoft.com/office/drawing/2014/main" id="{2251F22D-C08A-4580-B724-EB07BC07042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4" name="TextBox 23">
            <a:extLst>
              <a:ext uri="{FF2B5EF4-FFF2-40B4-BE49-F238E27FC236}">
                <a16:creationId xmlns:a16="http://schemas.microsoft.com/office/drawing/2014/main" id="{6BC9ED95-93B4-411C-80FA-E8317CAAD81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5" name="TextBox 24">
            <a:extLst>
              <a:ext uri="{FF2B5EF4-FFF2-40B4-BE49-F238E27FC236}">
                <a16:creationId xmlns:a16="http://schemas.microsoft.com/office/drawing/2014/main" id="{208445A5-1F57-494C-8AEB-2CBD0D6DC5E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6" name="TextBox 25">
            <a:extLst>
              <a:ext uri="{FF2B5EF4-FFF2-40B4-BE49-F238E27FC236}">
                <a16:creationId xmlns:a16="http://schemas.microsoft.com/office/drawing/2014/main" id="{4922FE33-1FDA-49B0-BE35-65891CD750A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97" name="TextBox 26">
            <a:extLst>
              <a:ext uri="{FF2B5EF4-FFF2-40B4-BE49-F238E27FC236}">
                <a16:creationId xmlns:a16="http://schemas.microsoft.com/office/drawing/2014/main" id="{78B77311-2E34-44CE-B787-E479E34BAF8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98" name="TextBox 27">
            <a:extLst>
              <a:ext uri="{FF2B5EF4-FFF2-40B4-BE49-F238E27FC236}">
                <a16:creationId xmlns:a16="http://schemas.microsoft.com/office/drawing/2014/main" id="{755CF20C-BD3F-494E-B8AC-E1DCA8BE937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99" name="TextBox 28">
            <a:extLst>
              <a:ext uri="{FF2B5EF4-FFF2-40B4-BE49-F238E27FC236}">
                <a16:creationId xmlns:a16="http://schemas.microsoft.com/office/drawing/2014/main" id="{33EDC610-BE4A-49E0-9CA4-F29FB470504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0" name="TextBox 29">
            <a:extLst>
              <a:ext uri="{FF2B5EF4-FFF2-40B4-BE49-F238E27FC236}">
                <a16:creationId xmlns:a16="http://schemas.microsoft.com/office/drawing/2014/main" id="{E95F1A3C-123D-4AE2-919B-BDE50E0800B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1" name="TextBox 30">
            <a:extLst>
              <a:ext uri="{FF2B5EF4-FFF2-40B4-BE49-F238E27FC236}">
                <a16:creationId xmlns:a16="http://schemas.microsoft.com/office/drawing/2014/main" id="{CF640A8B-D458-4655-ADFD-927D343A985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2" name="TextBox 31">
            <a:extLst>
              <a:ext uri="{FF2B5EF4-FFF2-40B4-BE49-F238E27FC236}">
                <a16:creationId xmlns:a16="http://schemas.microsoft.com/office/drawing/2014/main" id="{7806EB7D-C819-4ECB-A91A-56259D75C4A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3" name="TextBox 32">
            <a:extLst>
              <a:ext uri="{FF2B5EF4-FFF2-40B4-BE49-F238E27FC236}">
                <a16:creationId xmlns:a16="http://schemas.microsoft.com/office/drawing/2014/main" id="{EA22D897-4BCA-4AE5-98DD-0E8D01E5280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4" name="TextBox 33">
            <a:extLst>
              <a:ext uri="{FF2B5EF4-FFF2-40B4-BE49-F238E27FC236}">
                <a16:creationId xmlns:a16="http://schemas.microsoft.com/office/drawing/2014/main" id="{BFC1B4DC-EDCC-4060-818A-A19EA31127A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5" name="TextBox 34">
            <a:extLst>
              <a:ext uri="{FF2B5EF4-FFF2-40B4-BE49-F238E27FC236}">
                <a16:creationId xmlns:a16="http://schemas.microsoft.com/office/drawing/2014/main" id="{A5933453-5285-49D3-9B80-ADD9BC1A20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6" name="TextBox 35">
            <a:extLst>
              <a:ext uri="{FF2B5EF4-FFF2-40B4-BE49-F238E27FC236}">
                <a16:creationId xmlns:a16="http://schemas.microsoft.com/office/drawing/2014/main" id="{4CC4CD73-98B3-44B4-A9D4-F3E0DD3FC47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id="{FB2C3578-16E6-4392-B482-1FB9BBE341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08" name="TextBox 37">
            <a:extLst>
              <a:ext uri="{FF2B5EF4-FFF2-40B4-BE49-F238E27FC236}">
                <a16:creationId xmlns:a16="http://schemas.microsoft.com/office/drawing/2014/main" id="{C7C3D329-188D-4231-AA52-90A7E8B100C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09" name="TextBox 38">
            <a:extLst>
              <a:ext uri="{FF2B5EF4-FFF2-40B4-BE49-F238E27FC236}">
                <a16:creationId xmlns:a16="http://schemas.microsoft.com/office/drawing/2014/main" id="{AF13391F-44C2-43E3-ABA4-A00C1340418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0" name="TextBox 39">
            <a:extLst>
              <a:ext uri="{FF2B5EF4-FFF2-40B4-BE49-F238E27FC236}">
                <a16:creationId xmlns:a16="http://schemas.microsoft.com/office/drawing/2014/main" id="{968A5127-82F8-4090-A700-DCC05374D13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1" name="TextBox 40">
            <a:extLst>
              <a:ext uri="{FF2B5EF4-FFF2-40B4-BE49-F238E27FC236}">
                <a16:creationId xmlns:a16="http://schemas.microsoft.com/office/drawing/2014/main" id="{D2F99580-A500-4DD2-A43D-5E7D1DAE4E4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2" name="TextBox 41">
            <a:extLst>
              <a:ext uri="{FF2B5EF4-FFF2-40B4-BE49-F238E27FC236}">
                <a16:creationId xmlns:a16="http://schemas.microsoft.com/office/drawing/2014/main" id="{29DED767-DE4B-4A22-BE91-F1645B8515C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3" name="TextBox 42">
            <a:extLst>
              <a:ext uri="{FF2B5EF4-FFF2-40B4-BE49-F238E27FC236}">
                <a16:creationId xmlns:a16="http://schemas.microsoft.com/office/drawing/2014/main" id="{65C46D0F-1D86-45D1-A161-4EBF36480E0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4" name="TextBox 43">
            <a:extLst>
              <a:ext uri="{FF2B5EF4-FFF2-40B4-BE49-F238E27FC236}">
                <a16:creationId xmlns:a16="http://schemas.microsoft.com/office/drawing/2014/main" id="{FD4EFECE-312A-4DEC-A116-32B88ED956F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5" name="TextBox 44">
            <a:extLst>
              <a:ext uri="{FF2B5EF4-FFF2-40B4-BE49-F238E27FC236}">
                <a16:creationId xmlns:a16="http://schemas.microsoft.com/office/drawing/2014/main" id="{F5E83C98-F575-48C8-8C2A-A7DC60044C0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16" name="Sec">
            <a:extLst>
              <a:ext uri="{FF2B5EF4-FFF2-40B4-BE49-F238E27FC236}">
                <a16:creationId xmlns:a16="http://schemas.microsoft.com/office/drawing/2014/main" id="{8E1B47EC-008C-44B6-B98D-E3592BD7A358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23039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35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4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805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4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A - SWOESJ">
            <a:extLst>
              <a:ext uri="{FF2B5EF4-FFF2-40B4-BE49-F238E27FC236}">
                <a16:creationId xmlns:a16="http://schemas.microsoft.com/office/drawing/2014/main" id="{796C575E-58AA-4A5F-9DFF-B55DDAB0A4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62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08779354-5BBD-492B-AC7E-BBD24180F4EF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grpSp>
        <p:nvGrpSpPr>
          <p:cNvPr id="63" name="Groep 62">
            <a:extLst>
              <a:ext uri="{FF2B5EF4-FFF2-40B4-BE49-F238E27FC236}">
                <a16:creationId xmlns:a16="http://schemas.microsoft.com/office/drawing/2014/main" id="{9809B675-3140-47C5-91DB-EABE846FEB04}"/>
              </a:ext>
            </a:extLst>
          </p:cNvPr>
          <p:cNvGrpSpPr/>
          <p:nvPr userDrawn="1"/>
        </p:nvGrpSpPr>
        <p:grpSpPr>
          <a:xfrm>
            <a:off x="9936965" y="6082871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96D50F2E-51F6-4691-8B0D-1C6BF881C80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65" name="Gelijkbenige driehoek 1">
              <a:extLst>
                <a:ext uri="{FF2B5EF4-FFF2-40B4-BE49-F238E27FC236}">
                  <a16:creationId xmlns:a16="http://schemas.microsoft.com/office/drawing/2014/main" id="{083B2EBB-4AFA-4ECE-9E43-00173D4CFCF0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6" name="Groep 65">
            <a:extLst>
              <a:ext uri="{FF2B5EF4-FFF2-40B4-BE49-F238E27FC236}">
                <a16:creationId xmlns:a16="http://schemas.microsoft.com/office/drawing/2014/main" id="{74B8405A-197E-4F86-92E1-F67D1720A3EF}"/>
              </a:ext>
            </a:extLst>
          </p:cNvPr>
          <p:cNvGrpSpPr/>
          <p:nvPr userDrawn="1"/>
        </p:nvGrpSpPr>
        <p:grpSpPr>
          <a:xfrm rot="10800000">
            <a:off x="9936965" y="638406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68" name="Vrije vorm: vorm 67">
              <a:extLst>
                <a:ext uri="{FF2B5EF4-FFF2-40B4-BE49-F238E27FC236}">
                  <a16:creationId xmlns:a16="http://schemas.microsoft.com/office/drawing/2014/main" id="{3E51E41D-4474-4012-AEAA-5ACCC95F5FDA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69" name="Gelijkbenige driehoek 1">
              <a:extLst>
                <a:ext uri="{FF2B5EF4-FFF2-40B4-BE49-F238E27FC236}">
                  <a16:creationId xmlns:a16="http://schemas.microsoft.com/office/drawing/2014/main" id="{DA4D67CA-ACE6-4154-9FC6-C1E061E0B016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0" name="I-ZANDLOPER">
            <a:extLst>
              <a:ext uri="{FF2B5EF4-FFF2-40B4-BE49-F238E27FC236}">
                <a16:creationId xmlns:a16="http://schemas.microsoft.com/office/drawing/2014/main" id="{E21EE8FF-CA3D-4696-A44C-3E601671106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71" name="TextBox 9">
            <a:extLst>
              <a:ext uri="{FF2B5EF4-FFF2-40B4-BE49-F238E27FC236}">
                <a16:creationId xmlns:a16="http://schemas.microsoft.com/office/drawing/2014/main" id="{FDF20B70-9957-4B1C-9B37-1AD1614E682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17" name="TextBox 10">
            <a:extLst>
              <a:ext uri="{FF2B5EF4-FFF2-40B4-BE49-F238E27FC236}">
                <a16:creationId xmlns:a16="http://schemas.microsoft.com/office/drawing/2014/main" id="{C617A140-4660-4C67-959E-753178AF91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18" name="TextBox 11">
            <a:extLst>
              <a:ext uri="{FF2B5EF4-FFF2-40B4-BE49-F238E27FC236}">
                <a16:creationId xmlns:a16="http://schemas.microsoft.com/office/drawing/2014/main" id="{F8B7D9EC-A111-4AAB-88AC-1CCCD7906FA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19" name="TextBox 12">
            <a:extLst>
              <a:ext uri="{FF2B5EF4-FFF2-40B4-BE49-F238E27FC236}">
                <a16:creationId xmlns:a16="http://schemas.microsoft.com/office/drawing/2014/main" id="{ADB446A2-3C92-41D0-85A6-E8237A2536D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20" name="TextBox 13">
            <a:extLst>
              <a:ext uri="{FF2B5EF4-FFF2-40B4-BE49-F238E27FC236}">
                <a16:creationId xmlns:a16="http://schemas.microsoft.com/office/drawing/2014/main" id="{8B447358-4A5B-4403-984C-62DCB6A90B1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21" name="TextBox 14">
            <a:extLst>
              <a:ext uri="{FF2B5EF4-FFF2-40B4-BE49-F238E27FC236}">
                <a16:creationId xmlns:a16="http://schemas.microsoft.com/office/drawing/2014/main" id="{83708176-F318-4C79-BF2D-F776B34AD65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22" name="TextBox 15">
            <a:extLst>
              <a:ext uri="{FF2B5EF4-FFF2-40B4-BE49-F238E27FC236}">
                <a16:creationId xmlns:a16="http://schemas.microsoft.com/office/drawing/2014/main" id="{2AAE9D4E-1609-48F2-8368-8A016F2C862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23" name="TextBox 16">
            <a:extLst>
              <a:ext uri="{FF2B5EF4-FFF2-40B4-BE49-F238E27FC236}">
                <a16:creationId xmlns:a16="http://schemas.microsoft.com/office/drawing/2014/main" id="{EF265573-0874-4D13-B496-E8354F5B81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24" name="TextBox 17">
            <a:extLst>
              <a:ext uri="{FF2B5EF4-FFF2-40B4-BE49-F238E27FC236}">
                <a16:creationId xmlns:a16="http://schemas.microsoft.com/office/drawing/2014/main" id="{3F455DDB-7907-4759-B04B-542EB28ECEE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25" name="TextBox 18">
            <a:extLst>
              <a:ext uri="{FF2B5EF4-FFF2-40B4-BE49-F238E27FC236}">
                <a16:creationId xmlns:a16="http://schemas.microsoft.com/office/drawing/2014/main" id="{305BD771-FF1E-4ED6-BA41-5BA4CFC42E1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26" name="TextBox 19">
            <a:extLst>
              <a:ext uri="{FF2B5EF4-FFF2-40B4-BE49-F238E27FC236}">
                <a16:creationId xmlns:a16="http://schemas.microsoft.com/office/drawing/2014/main" id="{8B88C6DF-83EB-44E1-964F-A30107003FC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27" name="TextBox 20">
            <a:extLst>
              <a:ext uri="{FF2B5EF4-FFF2-40B4-BE49-F238E27FC236}">
                <a16:creationId xmlns:a16="http://schemas.microsoft.com/office/drawing/2014/main" id="{DF9AE882-8B7A-49DC-B90C-831ABD5968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28" name="TextBox 21">
            <a:extLst>
              <a:ext uri="{FF2B5EF4-FFF2-40B4-BE49-F238E27FC236}">
                <a16:creationId xmlns:a16="http://schemas.microsoft.com/office/drawing/2014/main" id="{41004BB2-EDB8-42B5-8F69-C617ED46593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29" name="TextBox 22">
            <a:extLst>
              <a:ext uri="{FF2B5EF4-FFF2-40B4-BE49-F238E27FC236}">
                <a16:creationId xmlns:a16="http://schemas.microsoft.com/office/drawing/2014/main" id="{00945C4B-96F7-4F14-9871-CB2E01C7B1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30" name="TextBox 23">
            <a:extLst>
              <a:ext uri="{FF2B5EF4-FFF2-40B4-BE49-F238E27FC236}">
                <a16:creationId xmlns:a16="http://schemas.microsoft.com/office/drawing/2014/main" id="{07BD115C-6543-41CB-91BB-AE663DBABAD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31" name="TextBox 24">
            <a:extLst>
              <a:ext uri="{FF2B5EF4-FFF2-40B4-BE49-F238E27FC236}">
                <a16:creationId xmlns:a16="http://schemas.microsoft.com/office/drawing/2014/main" id="{FC64CC9F-8808-4166-93BB-43FA72F8620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32" name="TextBox 25">
            <a:extLst>
              <a:ext uri="{FF2B5EF4-FFF2-40B4-BE49-F238E27FC236}">
                <a16:creationId xmlns:a16="http://schemas.microsoft.com/office/drawing/2014/main" id="{FA4B92B5-27C3-4DD4-B091-524FAD79330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33" name="TextBox 26">
            <a:extLst>
              <a:ext uri="{FF2B5EF4-FFF2-40B4-BE49-F238E27FC236}">
                <a16:creationId xmlns:a16="http://schemas.microsoft.com/office/drawing/2014/main" id="{3FDC8C53-1456-48E8-AFB2-0BFE721D87D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34" name="TextBox 27">
            <a:extLst>
              <a:ext uri="{FF2B5EF4-FFF2-40B4-BE49-F238E27FC236}">
                <a16:creationId xmlns:a16="http://schemas.microsoft.com/office/drawing/2014/main" id="{C7EAC1DA-2507-42E5-9F22-6C7698CD874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35" name="TextBox 28">
            <a:extLst>
              <a:ext uri="{FF2B5EF4-FFF2-40B4-BE49-F238E27FC236}">
                <a16:creationId xmlns:a16="http://schemas.microsoft.com/office/drawing/2014/main" id="{4F446687-51FC-4BCA-A16D-37C3EB7D66E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36" name="TextBox 29">
            <a:extLst>
              <a:ext uri="{FF2B5EF4-FFF2-40B4-BE49-F238E27FC236}">
                <a16:creationId xmlns:a16="http://schemas.microsoft.com/office/drawing/2014/main" id="{8474D37E-1FB3-429A-A426-0DB97851115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37" name="TextBox 30">
            <a:extLst>
              <a:ext uri="{FF2B5EF4-FFF2-40B4-BE49-F238E27FC236}">
                <a16:creationId xmlns:a16="http://schemas.microsoft.com/office/drawing/2014/main" id="{4E0AF2EF-E42F-41F1-9B33-D8E83D31156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38" name="TextBox 31">
            <a:extLst>
              <a:ext uri="{FF2B5EF4-FFF2-40B4-BE49-F238E27FC236}">
                <a16:creationId xmlns:a16="http://schemas.microsoft.com/office/drawing/2014/main" id="{C45A153B-87B9-4ECB-8510-F60369E042D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39" name="TextBox 32">
            <a:extLst>
              <a:ext uri="{FF2B5EF4-FFF2-40B4-BE49-F238E27FC236}">
                <a16:creationId xmlns:a16="http://schemas.microsoft.com/office/drawing/2014/main" id="{4856F8FF-A1F6-4ECD-94C2-4A21CA80971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40" name="TextBox 33">
            <a:extLst>
              <a:ext uri="{FF2B5EF4-FFF2-40B4-BE49-F238E27FC236}">
                <a16:creationId xmlns:a16="http://schemas.microsoft.com/office/drawing/2014/main" id="{9D701658-C0FB-4E6E-85FE-27E502AF045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41" name="TextBox 34">
            <a:extLst>
              <a:ext uri="{FF2B5EF4-FFF2-40B4-BE49-F238E27FC236}">
                <a16:creationId xmlns:a16="http://schemas.microsoft.com/office/drawing/2014/main" id="{0FC6AB92-F992-47D2-AD5C-245F811A3C9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42" name="TextBox 35">
            <a:extLst>
              <a:ext uri="{FF2B5EF4-FFF2-40B4-BE49-F238E27FC236}">
                <a16:creationId xmlns:a16="http://schemas.microsoft.com/office/drawing/2014/main" id="{DC9021E6-87D2-4743-8617-C0905BF75DA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43" name="TextBox 36">
            <a:extLst>
              <a:ext uri="{FF2B5EF4-FFF2-40B4-BE49-F238E27FC236}">
                <a16:creationId xmlns:a16="http://schemas.microsoft.com/office/drawing/2014/main" id="{61215214-603E-48BB-861A-25393740F3B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44" name="TextBox 37">
            <a:extLst>
              <a:ext uri="{FF2B5EF4-FFF2-40B4-BE49-F238E27FC236}">
                <a16:creationId xmlns:a16="http://schemas.microsoft.com/office/drawing/2014/main" id="{877BA08D-B6EF-46DC-9A39-E76AAA4F062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45" name="TextBox 38">
            <a:extLst>
              <a:ext uri="{FF2B5EF4-FFF2-40B4-BE49-F238E27FC236}">
                <a16:creationId xmlns:a16="http://schemas.microsoft.com/office/drawing/2014/main" id="{9EF7FC74-A684-4A68-B5B4-0F14E55FD45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46" name="TextBox 39">
            <a:extLst>
              <a:ext uri="{FF2B5EF4-FFF2-40B4-BE49-F238E27FC236}">
                <a16:creationId xmlns:a16="http://schemas.microsoft.com/office/drawing/2014/main" id="{C111EEA9-318A-4D64-8890-002E0171472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47" name="TextBox 40">
            <a:extLst>
              <a:ext uri="{FF2B5EF4-FFF2-40B4-BE49-F238E27FC236}">
                <a16:creationId xmlns:a16="http://schemas.microsoft.com/office/drawing/2014/main" id="{1823E407-9471-497B-9300-7D0A0A8C8E4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48" name="TextBox 41">
            <a:extLst>
              <a:ext uri="{FF2B5EF4-FFF2-40B4-BE49-F238E27FC236}">
                <a16:creationId xmlns:a16="http://schemas.microsoft.com/office/drawing/2014/main" id="{209B4659-F304-4CCF-833B-E60F72C5C3A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49" name="TextBox 42">
            <a:extLst>
              <a:ext uri="{FF2B5EF4-FFF2-40B4-BE49-F238E27FC236}">
                <a16:creationId xmlns:a16="http://schemas.microsoft.com/office/drawing/2014/main" id="{72A4D65B-B1BC-4B2B-AA15-2ACA64A7C1F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50" name="TextBox 43">
            <a:extLst>
              <a:ext uri="{FF2B5EF4-FFF2-40B4-BE49-F238E27FC236}">
                <a16:creationId xmlns:a16="http://schemas.microsoft.com/office/drawing/2014/main" id="{5A1EB36D-27CB-4D7E-A141-3C6811FF84C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51" name="TextBox 44">
            <a:extLst>
              <a:ext uri="{FF2B5EF4-FFF2-40B4-BE49-F238E27FC236}">
                <a16:creationId xmlns:a16="http://schemas.microsoft.com/office/drawing/2014/main" id="{76BF32B8-D89C-4DA8-B87F-6D334DCC956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52" name="TextBox 45">
            <a:extLst>
              <a:ext uri="{FF2B5EF4-FFF2-40B4-BE49-F238E27FC236}">
                <a16:creationId xmlns:a16="http://schemas.microsoft.com/office/drawing/2014/main" id="{252BBD5C-0D8A-45E1-ABC9-112CAAE75D1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53" name="TextBox 46">
            <a:extLst>
              <a:ext uri="{FF2B5EF4-FFF2-40B4-BE49-F238E27FC236}">
                <a16:creationId xmlns:a16="http://schemas.microsoft.com/office/drawing/2014/main" id="{B03F36E2-6FCF-48AB-A8A5-2835DFB2AE1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54" name="TextBox 47">
            <a:extLst>
              <a:ext uri="{FF2B5EF4-FFF2-40B4-BE49-F238E27FC236}">
                <a16:creationId xmlns:a16="http://schemas.microsoft.com/office/drawing/2014/main" id="{3543A282-093B-4812-93E5-05A3325C129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55" name="TextBox 48">
            <a:extLst>
              <a:ext uri="{FF2B5EF4-FFF2-40B4-BE49-F238E27FC236}">
                <a16:creationId xmlns:a16="http://schemas.microsoft.com/office/drawing/2014/main" id="{0FD636BB-6BAD-42D7-AE28-CE781A09A72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56" name="TextBox 49">
            <a:extLst>
              <a:ext uri="{FF2B5EF4-FFF2-40B4-BE49-F238E27FC236}">
                <a16:creationId xmlns:a16="http://schemas.microsoft.com/office/drawing/2014/main" id="{570D9398-D6E2-4E95-90D9-5A26A8601B7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57" name="Sec">
            <a:extLst>
              <a:ext uri="{FF2B5EF4-FFF2-40B4-BE49-F238E27FC236}">
                <a16:creationId xmlns:a16="http://schemas.microsoft.com/office/drawing/2014/main" id="{2003FA5A-F157-463C-BE68-6E82457C9D4B}"/>
              </a:ext>
            </a:extLst>
          </p:cNvPr>
          <p:cNvSpPr/>
          <p:nvPr userDrawn="1"/>
        </p:nvSpPr>
        <p:spPr>
          <a:xfrm>
            <a:off x="11272582" y="6389908"/>
            <a:ext cx="721393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45674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680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4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A - SWOESJ">
            <a:extLst>
              <a:ext uri="{FF2B5EF4-FFF2-40B4-BE49-F238E27FC236}">
                <a16:creationId xmlns:a16="http://schemas.microsoft.com/office/drawing/2014/main" id="{930C30A2-9746-42EA-8CAF-CCD778B2C78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76" name="I - ZAND ONDER">
            <a:extLst>
              <a:ext uri="{FF2B5EF4-FFF2-40B4-BE49-F238E27FC236}">
                <a16:creationId xmlns:a16="http://schemas.microsoft.com/office/drawing/2014/main" id="{DE15C3EB-DCFC-4999-9504-10222DD2AFE7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558C4838-FF91-46E7-83BF-28DB8B8EC609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8" name="Gelijkbenige driehoek 1">
              <a:extLst>
                <a:ext uri="{FF2B5EF4-FFF2-40B4-BE49-F238E27FC236}">
                  <a16:creationId xmlns:a16="http://schemas.microsoft.com/office/drawing/2014/main" id="{5D77C146-9A97-4CFF-BF8D-4D6200647711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9" name="I - ZAND BOVEN">
            <a:extLst>
              <a:ext uri="{FF2B5EF4-FFF2-40B4-BE49-F238E27FC236}">
                <a16:creationId xmlns:a16="http://schemas.microsoft.com/office/drawing/2014/main" id="{12999692-0D9A-43DB-B5DA-F17766173418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D1798A21-C701-457F-AC5C-50F154AE8F5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81" name="Gelijkbenige driehoek 1">
              <a:extLst>
                <a:ext uri="{FF2B5EF4-FFF2-40B4-BE49-F238E27FC236}">
                  <a16:creationId xmlns:a16="http://schemas.microsoft.com/office/drawing/2014/main" id="{FCE181B4-3DB0-4688-965E-76E0A2489A7A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2" name="TextBox 9">
            <a:extLst>
              <a:ext uri="{FF2B5EF4-FFF2-40B4-BE49-F238E27FC236}">
                <a16:creationId xmlns:a16="http://schemas.microsoft.com/office/drawing/2014/main" id="{31FC56EB-1DC4-4717-A1D8-B9FE344F5B44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3" name="TextBox 10">
            <a:extLst>
              <a:ext uri="{FF2B5EF4-FFF2-40B4-BE49-F238E27FC236}">
                <a16:creationId xmlns:a16="http://schemas.microsoft.com/office/drawing/2014/main" id="{2CB1AD05-D6E6-4DF0-9CF4-D08D3230FD4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4" name="TextBox 11">
            <a:extLst>
              <a:ext uri="{FF2B5EF4-FFF2-40B4-BE49-F238E27FC236}">
                <a16:creationId xmlns:a16="http://schemas.microsoft.com/office/drawing/2014/main" id="{F8E02E75-D0FC-420D-B2B4-3E4BF53E086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5" name="TextBox 12">
            <a:extLst>
              <a:ext uri="{FF2B5EF4-FFF2-40B4-BE49-F238E27FC236}">
                <a16:creationId xmlns:a16="http://schemas.microsoft.com/office/drawing/2014/main" id="{C920D044-28E9-4497-B0E2-C433376A453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6" name="TextBox 13">
            <a:extLst>
              <a:ext uri="{FF2B5EF4-FFF2-40B4-BE49-F238E27FC236}">
                <a16:creationId xmlns:a16="http://schemas.microsoft.com/office/drawing/2014/main" id="{DD8FBE28-1C3E-4946-AED4-AB1769FE972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7" name="TextBox 14">
            <a:extLst>
              <a:ext uri="{FF2B5EF4-FFF2-40B4-BE49-F238E27FC236}">
                <a16:creationId xmlns:a16="http://schemas.microsoft.com/office/drawing/2014/main" id="{CEB7F076-D4EF-424F-B44C-DFB51F9DD05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88" name="TextBox 15">
            <a:extLst>
              <a:ext uri="{FF2B5EF4-FFF2-40B4-BE49-F238E27FC236}">
                <a16:creationId xmlns:a16="http://schemas.microsoft.com/office/drawing/2014/main" id="{BFBA91A3-88A9-4422-89A7-3E0CD4CCA53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89" name="TextBox 16">
            <a:extLst>
              <a:ext uri="{FF2B5EF4-FFF2-40B4-BE49-F238E27FC236}">
                <a16:creationId xmlns:a16="http://schemas.microsoft.com/office/drawing/2014/main" id="{8DD5A798-7C65-496A-9DB5-5109D604314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0" name="TextBox 17">
            <a:extLst>
              <a:ext uri="{FF2B5EF4-FFF2-40B4-BE49-F238E27FC236}">
                <a16:creationId xmlns:a16="http://schemas.microsoft.com/office/drawing/2014/main" id="{3587CFA7-8CFE-4B9C-81C2-254E192B7F9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1" name="TextBox 18">
            <a:extLst>
              <a:ext uri="{FF2B5EF4-FFF2-40B4-BE49-F238E27FC236}">
                <a16:creationId xmlns:a16="http://schemas.microsoft.com/office/drawing/2014/main" id="{DE97AE1A-B2CA-4D5B-B16A-74249F48B62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2D3AEE07-89B8-4AE6-9623-107F20E7E83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3" name="TextBox 20">
            <a:extLst>
              <a:ext uri="{FF2B5EF4-FFF2-40B4-BE49-F238E27FC236}">
                <a16:creationId xmlns:a16="http://schemas.microsoft.com/office/drawing/2014/main" id="{DA832EEE-6A12-4B51-80F2-29EDAE86D83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4" name="TextBox 21">
            <a:extLst>
              <a:ext uri="{FF2B5EF4-FFF2-40B4-BE49-F238E27FC236}">
                <a16:creationId xmlns:a16="http://schemas.microsoft.com/office/drawing/2014/main" id="{FAB59565-2059-481F-BA46-213FD4BD101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5" name="TextBox 22">
            <a:extLst>
              <a:ext uri="{FF2B5EF4-FFF2-40B4-BE49-F238E27FC236}">
                <a16:creationId xmlns:a16="http://schemas.microsoft.com/office/drawing/2014/main" id="{B7EFC96E-E8D7-4BA9-9F61-4D446088DD3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6" name="TextBox 23">
            <a:extLst>
              <a:ext uri="{FF2B5EF4-FFF2-40B4-BE49-F238E27FC236}">
                <a16:creationId xmlns:a16="http://schemas.microsoft.com/office/drawing/2014/main" id="{850C12DB-871C-41D1-B8CB-B81110451D1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7" name="TextBox 24">
            <a:extLst>
              <a:ext uri="{FF2B5EF4-FFF2-40B4-BE49-F238E27FC236}">
                <a16:creationId xmlns:a16="http://schemas.microsoft.com/office/drawing/2014/main" id="{3D50DDB6-9C9A-4C29-B688-D73B1B0EC7B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98" name="TextBox 25">
            <a:extLst>
              <a:ext uri="{FF2B5EF4-FFF2-40B4-BE49-F238E27FC236}">
                <a16:creationId xmlns:a16="http://schemas.microsoft.com/office/drawing/2014/main" id="{8C5BE0B5-0FA3-4E3F-B8F9-4FF7DF27EC9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99" name="TextBox 26">
            <a:extLst>
              <a:ext uri="{FF2B5EF4-FFF2-40B4-BE49-F238E27FC236}">
                <a16:creationId xmlns:a16="http://schemas.microsoft.com/office/drawing/2014/main" id="{29FD6193-AB72-4FE2-99EF-73D849A16EA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0" name="TextBox 27">
            <a:extLst>
              <a:ext uri="{FF2B5EF4-FFF2-40B4-BE49-F238E27FC236}">
                <a16:creationId xmlns:a16="http://schemas.microsoft.com/office/drawing/2014/main" id="{59E3B58E-BE98-47A9-8F2E-2F3B11C5A0B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1" name="TextBox 28">
            <a:extLst>
              <a:ext uri="{FF2B5EF4-FFF2-40B4-BE49-F238E27FC236}">
                <a16:creationId xmlns:a16="http://schemas.microsoft.com/office/drawing/2014/main" id="{CB189062-9823-44A2-9657-E934A31F706C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2" name="TextBox 29">
            <a:extLst>
              <a:ext uri="{FF2B5EF4-FFF2-40B4-BE49-F238E27FC236}">
                <a16:creationId xmlns:a16="http://schemas.microsoft.com/office/drawing/2014/main" id="{916E0045-1819-4F64-9FFB-74548682538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3" name="TextBox 30">
            <a:extLst>
              <a:ext uri="{FF2B5EF4-FFF2-40B4-BE49-F238E27FC236}">
                <a16:creationId xmlns:a16="http://schemas.microsoft.com/office/drawing/2014/main" id="{F8750448-7331-4294-8EE6-A2FF5C6C0B5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4" name="TextBox 31">
            <a:extLst>
              <a:ext uri="{FF2B5EF4-FFF2-40B4-BE49-F238E27FC236}">
                <a16:creationId xmlns:a16="http://schemas.microsoft.com/office/drawing/2014/main" id="{BF39037F-5DD4-4615-B1EB-A104AB4D9AF2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5" name="TextBox 32">
            <a:extLst>
              <a:ext uri="{FF2B5EF4-FFF2-40B4-BE49-F238E27FC236}">
                <a16:creationId xmlns:a16="http://schemas.microsoft.com/office/drawing/2014/main" id="{991815F3-073A-48E9-B4F1-50EA7B7BC79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6" name="TextBox 33">
            <a:extLst>
              <a:ext uri="{FF2B5EF4-FFF2-40B4-BE49-F238E27FC236}">
                <a16:creationId xmlns:a16="http://schemas.microsoft.com/office/drawing/2014/main" id="{B0E33493-C70A-4D05-A6BE-8359011BF40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7" name="TextBox 34">
            <a:extLst>
              <a:ext uri="{FF2B5EF4-FFF2-40B4-BE49-F238E27FC236}">
                <a16:creationId xmlns:a16="http://schemas.microsoft.com/office/drawing/2014/main" id="{D76DD155-E530-4FEB-A66F-D0441E62A73A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08" name="TextBox 35">
            <a:extLst>
              <a:ext uri="{FF2B5EF4-FFF2-40B4-BE49-F238E27FC236}">
                <a16:creationId xmlns:a16="http://schemas.microsoft.com/office/drawing/2014/main" id="{71A0FAD2-82A0-459D-9F6D-4B2C7C0346C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09" name="TextBox 36">
            <a:extLst>
              <a:ext uri="{FF2B5EF4-FFF2-40B4-BE49-F238E27FC236}">
                <a16:creationId xmlns:a16="http://schemas.microsoft.com/office/drawing/2014/main" id="{B37B9A75-B012-487C-BEFF-86FA4DDEAC2E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0" name="TextBox 37">
            <a:extLst>
              <a:ext uri="{FF2B5EF4-FFF2-40B4-BE49-F238E27FC236}">
                <a16:creationId xmlns:a16="http://schemas.microsoft.com/office/drawing/2014/main" id="{21A94102-6DC7-427E-909C-D296C306A3C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1" name="TextBox 38">
            <a:extLst>
              <a:ext uri="{FF2B5EF4-FFF2-40B4-BE49-F238E27FC236}">
                <a16:creationId xmlns:a16="http://schemas.microsoft.com/office/drawing/2014/main" id="{2AC2CDAE-81FB-4851-9D11-0A20B1D55E28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2" name="TextBox 39">
            <a:extLst>
              <a:ext uri="{FF2B5EF4-FFF2-40B4-BE49-F238E27FC236}">
                <a16:creationId xmlns:a16="http://schemas.microsoft.com/office/drawing/2014/main" id="{94CCCE73-C104-4D5F-9A5D-FFC97D15C7B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3" name="TextBox 40">
            <a:extLst>
              <a:ext uri="{FF2B5EF4-FFF2-40B4-BE49-F238E27FC236}">
                <a16:creationId xmlns:a16="http://schemas.microsoft.com/office/drawing/2014/main" id="{BB5707DC-1F5A-4E98-98F7-FF7427387D5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4" name="TextBox 41">
            <a:extLst>
              <a:ext uri="{FF2B5EF4-FFF2-40B4-BE49-F238E27FC236}">
                <a16:creationId xmlns:a16="http://schemas.microsoft.com/office/drawing/2014/main" id="{67A078D2-39A4-46B4-81E2-4A9DFE0CB7F7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5" name="TextBox 42">
            <a:extLst>
              <a:ext uri="{FF2B5EF4-FFF2-40B4-BE49-F238E27FC236}">
                <a16:creationId xmlns:a16="http://schemas.microsoft.com/office/drawing/2014/main" id="{39CE27E1-F1E8-4CDB-B2EE-4818D652D59A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6" name="TextBox 43">
            <a:extLst>
              <a:ext uri="{FF2B5EF4-FFF2-40B4-BE49-F238E27FC236}">
                <a16:creationId xmlns:a16="http://schemas.microsoft.com/office/drawing/2014/main" id="{6460B8AB-9664-4E5B-8C7A-2B5574611065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58" name="TextBox 44">
            <a:extLst>
              <a:ext uri="{FF2B5EF4-FFF2-40B4-BE49-F238E27FC236}">
                <a16:creationId xmlns:a16="http://schemas.microsoft.com/office/drawing/2014/main" id="{850992E5-97F3-4E36-98A2-BC913D3B54CD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59" name="TextBox 45">
            <a:extLst>
              <a:ext uri="{FF2B5EF4-FFF2-40B4-BE49-F238E27FC236}">
                <a16:creationId xmlns:a16="http://schemas.microsoft.com/office/drawing/2014/main" id="{B0F0A832-BAC4-4057-80D4-B3E75EFE6DB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60" name="TextBox 46">
            <a:extLst>
              <a:ext uri="{FF2B5EF4-FFF2-40B4-BE49-F238E27FC236}">
                <a16:creationId xmlns:a16="http://schemas.microsoft.com/office/drawing/2014/main" id="{4AA30AA4-632E-4095-91D5-863701F8FB5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61" name="TextBox 47">
            <a:extLst>
              <a:ext uri="{FF2B5EF4-FFF2-40B4-BE49-F238E27FC236}">
                <a16:creationId xmlns:a16="http://schemas.microsoft.com/office/drawing/2014/main" id="{64C9B5C9-93C9-43A0-84A0-95EC02B67841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62" name="TextBox 48">
            <a:extLst>
              <a:ext uri="{FF2B5EF4-FFF2-40B4-BE49-F238E27FC236}">
                <a16:creationId xmlns:a16="http://schemas.microsoft.com/office/drawing/2014/main" id="{61BDE731-38F9-4D12-B3A8-11A826692AE9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63" name="TextBox 49">
            <a:extLst>
              <a:ext uri="{FF2B5EF4-FFF2-40B4-BE49-F238E27FC236}">
                <a16:creationId xmlns:a16="http://schemas.microsoft.com/office/drawing/2014/main" id="{3D22B9B1-FD42-44DF-9796-00E17033226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4" name="TextBox 50">
            <a:extLst>
              <a:ext uri="{FF2B5EF4-FFF2-40B4-BE49-F238E27FC236}">
                <a16:creationId xmlns:a16="http://schemas.microsoft.com/office/drawing/2014/main" id="{85BCD246-F10B-46B5-A39D-224B3DE231FB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5" name="TextBox 51">
            <a:extLst>
              <a:ext uri="{FF2B5EF4-FFF2-40B4-BE49-F238E27FC236}">
                <a16:creationId xmlns:a16="http://schemas.microsoft.com/office/drawing/2014/main" id="{059F8B62-EEB8-4491-91B9-C799E4DCE4E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6" name="TextBox 52">
            <a:extLst>
              <a:ext uri="{FF2B5EF4-FFF2-40B4-BE49-F238E27FC236}">
                <a16:creationId xmlns:a16="http://schemas.microsoft.com/office/drawing/2014/main" id="{4B2333A2-B476-49E8-AE8A-4859AD0BB093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67" name="TextBox 53">
            <a:extLst>
              <a:ext uri="{FF2B5EF4-FFF2-40B4-BE49-F238E27FC236}">
                <a16:creationId xmlns:a16="http://schemas.microsoft.com/office/drawing/2014/main" id="{B7BE4733-C5F9-4B79-84E1-45CF412AA2D6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68" name="TextBox 54">
            <a:extLst>
              <a:ext uri="{FF2B5EF4-FFF2-40B4-BE49-F238E27FC236}">
                <a16:creationId xmlns:a16="http://schemas.microsoft.com/office/drawing/2014/main" id="{30FC3F6F-34B2-4667-92F6-97EF77331EAF}"/>
              </a:ext>
            </a:extLst>
          </p:cNvPr>
          <p:cNvSpPr txBox="1"/>
          <p:nvPr userDrawn="1"/>
        </p:nvSpPr>
        <p:spPr>
          <a:xfrm>
            <a:off x="10497646" y="594360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69" name="T-SEC">
            <a:extLst>
              <a:ext uri="{FF2B5EF4-FFF2-40B4-BE49-F238E27FC236}">
                <a16:creationId xmlns:a16="http://schemas.microsoft.com/office/drawing/2014/main" id="{B0A47A3E-232B-4B40-A6E4-852C05B46EBA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  <p:pic>
        <p:nvPicPr>
          <p:cNvPr id="170" name="AUDIO - BEL">
            <a:hlinkClick r:id="" action="ppaction://media"/>
            <a:extLst>
              <a:ext uri="{FF2B5EF4-FFF2-40B4-BE49-F238E27FC236}">
                <a16:creationId xmlns:a16="http://schemas.microsoft.com/office/drawing/2014/main" id="{50ED4B07-8EC7-44C4-A898-49B91B692BBA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71" name="I-ZANDLOPER">
            <a:extLst>
              <a:ext uri="{FF2B5EF4-FFF2-40B4-BE49-F238E27FC236}">
                <a16:creationId xmlns:a16="http://schemas.microsoft.com/office/drawing/2014/main" id="{333AF589-5F0C-40A4-A543-E389AD38FB34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33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4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6805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0"/>
                </p:tgtEl>
              </p:cMediaNode>
            </p:audio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oorstellen - BNI func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R6">
            <a:extLst>
              <a:ext uri="{FF2B5EF4-FFF2-40B4-BE49-F238E27FC236}">
                <a16:creationId xmlns:a16="http://schemas.microsoft.com/office/drawing/2014/main" id="{EF85ED9B-59DD-4B0F-B98D-9CEC692C38B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 rot="5400000">
            <a:off x="5050781" y="3994678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74" name="AR7">
            <a:extLst>
              <a:ext uri="{FF2B5EF4-FFF2-40B4-BE49-F238E27FC236}">
                <a16:creationId xmlns:a16="http://schemas.microsoft.com/office/drawing/2014/main" id="{2C5409A0-7171-4C63-8064-B5F9C3A576F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 rot="5400000">
            <a:off x="7738034" y="3994678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64" name="AR5">
            <a:extLst>
              <a:ext uri="{FF2B5EF4-FFF2-40B4-BE49-F238E27FC236}">
                <a16:creationId xmlns:a16="http://schemas.microsoft.com/office/drawing/2014/main" id="{8A500EA0-F643-44BB-BD0F-B0093B292D67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 rot="5400000">
            <a:off x="2363528" y="3994678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63" name="AR4">
            <a:extLst>
              <a:ext uri="{FF2B5EF4-FFF2-40B4-BE49-F238E27FC236}">
                <a16:creationId xmlns:a16="http://schemas.microsoft.com/office/drawing/2014/main" id="{4C0D4EEC-3DC1-4ED6-8DA3-9C0BFD18AD6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 rot="5400000">
            <a:off x="9161259" y="1082455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12" name="AR1">
            <a:extLst>
              <a:ext uri="{FF2B5EF4-FFF2-40B4-BE49-F238E27FC236}">
                <a16:creationId xmlns:a16="http://schemas.microsoft.com/office/drawing/2014/main" id="{396F109E-4F9A-43F5-A917-3D235DE7B47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5400000">
            <a:off x="1090419" y="1082455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58" name="AR2">
            <a:extLst>
              <a:ext uri="{FF2B5EF4-FFF2-40B4-BE49-F238E27FC236}">
                <a16:creationId xmlns:a16="http://schemas.microsoft.com/office/drawing/2014/main" id="{22AE83D7-6711-4947-AC67-74E4933AE13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rot="5400000">
            <a:off x="3780699" y="1082455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59" name="AR3">
            <a:extLst>
              <a:ext uri="{FF2B5EF4-FFF2-40B4-BE49-F238E27FC236}">
                <a16:creationId xmlns:a16="http://schemas.microsoft.com/office/drawing/2014/main" id="{4257EC8A-F098-4829-AF6B-4FDDDCCFB2F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5400000">
            <a:off x="6470979" y="1082455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/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Voorstellen BNI functies</a:t>
            </a:r>
          </a:p>
        </p:txBody>
      </p:sp>
      <p:sp>
        <p:nvSpPr>
          <p:cNvPr id="20" name="V - DRIEHOEK1" hidden="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1085841" y="1083203"/>
            <a:ext cx="1020907" cy="1020907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1">
            <a:extLst>
              <a:ext uri="{FF2B5EF4-FFF2-40B4-BE49-F238E27FC236}">
                <a16:creationId xmlns:a16="http://schemas.microsoft.com/office/drawing/2014/main" id="{F570DF18-55FB-4BB9-8F12-70A5A6C82E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4641" y="3121064"/>
            <a:ext cx="19446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5" name="T2">
            <a:extLst>
              <a:ext uri="{FF2B5EF4-FFF2-40B4-BE49-F238E27FC236}">
                <a16:creationId xmlns:a16="http://schemas.microsoft.com/office/drawing/2014/main" id="{82399562-FCEB-4FFA-9100-5EB2AAE0D2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92978" y="3121064"/>
            <a:ext cx="19440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6" name="T3">
            <a:extLst>
              <a:ext uri="{FF2B5EF4-FFF2-40B4-BE49-F238E27FC236}">
                <a16:creationId xmlns:a16="http://schemas.microsoft.com/office/drawing/2014/main" id="{EC51096B-4985-48D3-8ADB-A60CBA78E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8732" y="3121064"/>
            <a:ext cx="19440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54" name="T4">
            <a:extLst>
              <a:ext uri="{FF2B5EF4-FFF2-40B4-BE49-F238E27FC236}">
                <a16:creationId xmlns:a16="http://schemas.microsoft.com/office/drawing/2014/main" id="{56D62C23-B808-4959-8EFE-94374D515B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56981" y="3121064"/>
            <a:ext cx="19440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61" name="T5">
            <a:extLst>
              <a:ext uri="{FF2B5EF4-FFF2-40B4-BE49-F238E27FC236}">
                <a16:creationId xmlns:a16="http://schemas.microsoft.com/office/drawing/2014/main" id="{589779D9-3974-4BA4-B20E-782F3C4D681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64466" y="6035772"/>
            <a:ext cx="19446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67" name="T6">
            <a:extLst>
              <a:ext uri="{FF2B5EF4-FFF2-40B4-BE49-F238E27FC236}">
                <a16:creationId xmlns:a16="http://schemas.microsoft.com/office/drawing/2014/main" id="{9CEB30ED-29A9-4BD9-8E78-0CBC68025A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1461" y="6036111"/>
            <a:ext cx="19446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71" name="T7">
            <a:extLst>
              <a:ext uri="{FF2B5EF4-FFF2-40B4-BE49-F238E27FC236}">
                <a16:creationId xmlns:a16="http://schemas.microsoft.com/office/drawing/2014/main" id="{C8E04944-137E-4642-B977-229AA5FE0C7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38334" y="6035772"/>
            <a:ext cx="1944600" cy="36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1" name="A1">
            <a:extLst>
              <a:ext uri="{FF2B5EF4-FFF2-40B4-BE49-F238E27FC236}">
                <a16:creationId xmlns:a16="http://schemas.microsoft.com/office/drawing/2014/main" id="{417B3B27-1EF6-4114-BE1D-E604940FBC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30741" y="1231111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Bezoekershost gastheer/vrouw</a:t>
            </a:r>
          </a:p>
        </p:txBody>
      </p:sp>
      <p:sp>
        <p:nvSpPr>
          <p:cNvPr id="42" name="A2">
            <a:extLst>
              <a:ext uri="{FF2B5EF4-FFF2-40B4-BE49-F238E27FC236}">
                <a16:creationId xmlns:a16="http://schemas.microsoft.com/office/drawing/2014/main" id="{27BDDCB4-817E-4083-BF1E-9981D6C72A8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937040" y="1231111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Trainingscoördinator</a:t>
            </a:r>
          </a:p>
        </p:txBody>
      </p:sp>
      <p:sp>
        <p:nvSpPr>
          <p:cNvPr id="43" name="A3">
            <a:extLst>
              <a:ext uri="{FF2B5EF4-FFF2-40B4-BE49-F238E27FC236}">
                <a16:creationId xmlns:a16="http://schemas.microsoft.com/office/drawing/2014/main" id="{AE2F1FCA-F34E-42E6-A107-233635B9CF4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02732" y="1231111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Evenementencoördinator</a:t>
            </a:r>
          </a:p>
        </p:txBody>
      </p:sp>
      <p:sp>
        <p:nvSpPr>
          <p:cNvPr id="31" name="A4">
            <a:extLst>
              <a:ext uri="{FF2B5EF4-FFF2-40B4-BE49-F238E27FC236}">
                <a16:creationId xmlns:a16="http://schemas.microsoft.com/office/drawing/2014/main" id="{164851C9-2B08-4BF0-98E1-BF3F12A766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06159" y="1231111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persoon met een functie</a:t>
            </a:r>
          </a:p>
        </p:txBody>
      </p:sp>
      <p:sp>
        <p:nvSpPr>
          <p:cNvPr id="32" name="A5">
            <a:extLst>
              <a:ext uri="{FF2B5EF4-FFF2-40B4-BE49-F238E27FC236}">
                <a16:creationId xmlns:a16="http://schemas.microsoft.com/office/drawing/2014/main" id="{AC85EF0A-74E1-49C4-9699-038CEEBD647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509066" y="4145772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Mentorcoördinator</a:t>
            </a:r>
          </a:p>
        </p:txBody>
      </p:sp>
      <p:sp>
        <p:nvSpPr>
          <p:cNvPr id="69" name="A6">
            <a:extLst>
              <a:ext uri="{FF2B5EF4-FFF2-40B4-BE49-F238E27FC236}">
                <a16:creationId xmlns:a16="http://schemas.microsoft.com/office/drawing/2014/main" id="{63E42577-0359-44A3-A28B-A87A0087FC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196000" y="4145772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Powerteamcoördinator</a:t>
            </a:r>
          </a:p>
        </p:txBody>
      </p:sp>
      <p:sp>
        <p:nvSpPr>
          <p:cNvPr id="73" name="A7">
            <a:extLst>
              <a:ext uri="{FF2B5EF4-FFF2-40B4-BE49-F238E27FC236}">
                <a16:creationId xmlns:a16="http://schemas.microsoft.com/office/drawing/2014/main" id="{69B8B0F0-759D-4B73-ADED-4FDF0E4A7379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82934" y="4145772"/>
            <a:ext cx="1800000" cy="180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nl-NL" dirty="0"/>
              <a:t>Plaats hier de foto van de Mediamanager</a:t>
            </a:r>
          </a:p>
        </p:txBody>
      </p:sp>
      <p:pic>
        <p:nvPicPr>
          <p:cNvPr id="56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1165A2DF-E398-4EDD-A7B6-1457652940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47" name="T1A">
            <a:extLst>
              <a:ext uri="{FF2B5EF4-FFF2-40B4-BE49-F238E27FC236}">
                <a16:creationId xmlns:a16="http://schemas.microsoft.com/office/drawing/2014/main" id="{840A29A5-B873-4905-A432-9C40A75F52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84641" y="3482812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nl-NL" sz="1200" dirty="0">
                <a:solidFill>
                  <a:schemeClr val="accent1"/>
                </a:solidFill>
              </a:rPr>
              <a:t>Bezoekershost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48" name="T2A">
            <a:extLst>
              <a:ext uri="{FF2B5EF4-FFF2-40B4-BE49-F238E27FC236}">
                <a16:creationId xmlns:a16="http://schemas.microsoft.com/office/drawing/2014/main" id="{8077BDF8-D8D8-4B4C-80AF-37C9C5F81E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792978" y="3482812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200" dirty="0">
                <a:solidFill>
                  <a:schemeClr val="accent1"/>
                </a:solidFill>
              </a:rPr>
              <a:t>Trainingscoördinator</a:t>
            </a:r>
          </a:p>
        </p:txBody>
      </p:sp>
      <p:sp>
        <p:nvSpPr>
          <p:cNvPr id="49" name="T3A">
            <a:extLst>
              <a:ext uri="{FF2B5EF4-FFF2-40B4-BE49-F238E27FC236}">
                <a16:creationId xmlns:a16="http://schemas.microsoft.com/office/drawing/2014/main" id="{9C5B1E65-BFD2-4159-8E6A-BAA6A82B08F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8432" y="3482812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200" dirty="0">
                <a:solidFill>
                  <a:schemeClr val="accent1"/>
                </a:solidFill>
              </a:rPr>
              <a:t>Evenementencoördinator</a:t>
            </a:r>
          </a:p>
        </p:txBody>
      </p:sp>
      <p:sp>
        <p:nvSpPr>
          <p:cNvPr id="50" name="T4A">
            <a:extLst>
              <a:ext uri="{FF2B5EF4-FFF2-40B4-BE49-F238E27FC236}">
                <a16:creationId xmlns:a16="http://schemas.microsoft.com/office/drawing/2014/main" id="{4F97C81C-51D3-4C47-9AB9-F8DEB1F798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56981" y="3482812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200" dirty="0" err="1">
                <a:solidFill>
                  <a:schemeClr val="accent1"/>
                </a:solidFill>
              </a:rPr>
              <a:t>Functietitel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vrij</a:t>
            </a:r>
            <a:r>
              <a:rPr lang="en-US" sz="1200" dirty="0">
                <a:solidFill>
                  <a:schemeClr val="accent1"/>
                </a:solidFill>
              </a:rPr>
              <a:t> in </a:t>
            </a:r>
            <a:r>
              <a:rPr lang="en-US" sz="1200" dirty="0" err="1">
                <a:solidFill>
                  <a:schemeClr val="accent1"/>
                </a:solidFill>
              </a:rPr>
              <a:t>te</a:t>
            </a:r>
            <a:r>
              <a:rPr lang="en-US" sz="1200" dirty="0">
                <a:solidFill>
                  <a:schemeClr val="accent1"/>
                </a:solidFill>
              </a:rPr>
              <a:t> </a:t>
            </a:r>
            <a:r>
              <a:rPr lang="en-US" sz="1200" dirty="0" err="1">
                <a:solidFill>
                  <a:schemeClr val="accent1"/>
                </a:solidFill>
              </a:rPr>
              <a:t>vullen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51" name="T5A">
            <a:extLst>
              <a:ext uri="{FF2B5EF4-FFF2-40B4-BE49-F238E27FC236}">
                <a16:creationId xmlns:a16="http://schemas.microsoft.com/office/drawing/2014/main" id="{3949C614-8A59-4588-B439-C907EB24BC8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64466" y="6394123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nl-NL" sz="1200" dirty="0">
                <a:solidFill>
                  <a:schemeClr val="accent1"/>
                </a:solidFill>
              </a:rPr>
              <a:t>Mentorcoördinator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52" name="T6A">
            <a:extLst>
              <a:ext uri="{FF2B5EF4-FFF2-40B4-BE49-F238E27FC236}">
                <a16:creationId xmlns:a16="http://schemas.microsoft.com/office/drawing/2014/main" id="{9E49AA02-35CB-4DD9-AEE6-560DCD3E21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1461" y="6400800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nl-NL" sz="1200" dirty="0">
                <a:solidFill>
                  <a:schemeClr val="accent1"/>
                </a:solidFill>
              </a:rPr>
              <a:t>Powerteamcoördinator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53" name="T7A">
            <a:extLst>
              <a:ext uri="{FF2B5EF4-FFF2-40B4-BE49-F238E27FC236}">
                <a16:creationId xmlns:a16="http://schemas.microsoft.com/office/drawing/2014/main" id="{148AFA8E-734D-40F7-B98D-1072BFB41A3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38034" y="6400800"/>
            <a:ext cx="1944600" cy="277200"/>
          </a:xfrm>
        </p:spPr>
        <p:txBody>
          <a:bodyPr anchor="ctr">
            <a:normAutofit/>
          </a:bodyPr>
          <a:lstStyle>
            <a:lvl1pPr marL="0" indent="0" algn="l">
              <a:buNone/>
              <a:defRPr sz="12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nl-NL" sz="1200" dirty="0">
                <a:solidFill>
                  <a:schemeClr val="accent1"/>
                </a:solidFill>
              </a:rPr>
              <a:t>Mediamanager</a:t>
            </a:r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60" name="A - SWOESJ">
            <a:extLst>
              <a:ext uri="{FF2B5EF4-FFF2-40B4-BE49-F238E27FC236}">
                <a16:creationId xmlns:a16="http://schemas.microsoft.com/office/drawing/2014/main" id="{B0F8D3E9-A298-470A-9B8A-3D0C75C2B7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grpSp>
        <p:nvGrpSpPr>
          <p:cNvPr id="84" name="INSTRUCTIE AFBEELDING">
            <a:extLst>
              <a:ext uri="{FF2B5EF4-FFF2-40B4-BE49-F238E27FC236}">
                <a16:creationId xmlns:a16="http://schemas.microsoft.com/office/drawing/2014/main" id="{B96FC202-BA40-4245-9EEC-ADD500587F13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E51133AB-48B5-4EF9-AD8B-B92B7A153163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6" name="Rechte verbindingslijn 85">
              <a:extLst>
                <a:ext uri="{FF2B5EF4-FFF2-40B4-BE49-F238E27FC236}">
                  <a16:creationId xmlns:a16="http://schemas.microsoft.com/office/drawing/2014/main" id="{10487071-E884-413C-A1D5-8D0F405839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376A1174-F396-43FE-AAF3-0B18A8112E8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88" name="Rechte verbindingslijn 87">
              <a:extLst>
                <a:ext uri="{FF2B5EF4-FFF2-40B4-BE49-F238E27FC236}">
                  <a16:creationId xmlns:a16="http://schemas.microsoft.com/office/drawing/2014/main" id="{7D813061-2621-4F2A-AD01-1B72AD2791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1C714DA-BB44-4216-B044-3A7521FA2370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5ACAF5E3-0D28-46DA-927B-847E4FAE0FEF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88515E98-2461-48D6-A874-4B696B447647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92" name="Rechte verbindingslijn 91">
              <a:extLst>
                <a:ext uri="{FF2B5EF4-FFF2-40B4-BE49-F238E27FC236}">
                  <a16:creationId xmlns:a16="http://schemas.microsoft.com/office/drawing/2014/main" id="{198CB08D-94DC-41DC-A1ED-A59FEC296157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93" name="Gelijkbenige driehoek 92">
              <a:extLst>
                <a:ext uri="{FF2B5EF4-FFF2-40B4-BE49-F238E27FC236}">
                  <a16:creationId xmlns:a16="http://schemas.microsoft.com/office/drawing/2014/main" id="{EC6361B8-69E6-4995-89EB-311719FC9567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208E2BA2-B61E-4A19-8EF9-204B152A227D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D3E89434-7BE1-4C3B-A77E-963C395CF88F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6" name="Vrije vorm: vorm 95">
              <a:extLst>
                <a:ext uri="{FF2B5EF4-FFF2-40B4-BE49-F238E27FC236}">
                  <a16:creationId xmlns:a16="http://schemas.microsoft.com/office/drawing/2014/main" id="{774A2F0F-5FCC-483E-B1FD-FB31D89C6C0B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97" name="Rechthoek: afgeronde hoeken 96">
              <a:extLst>
                <a:ext uri="{FF2B5EF4-FFF2-40B4-BE49-F238E27FC236}">
                  <a16:creationId xmlns:a16="http://schemas.microsoft.com/office/drawing/2014/main" id="{83C40C14-B8AE-4C5C-A9C1-396FA9716E75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8" name="Rechte verbindingslijn 97">
              <a:extLst>
                <a:ext uri="{FF2B5EF4-FFF2-40B4-BE49-F238E27FC236}">
                  <a16:creationId xmlns:a16="http://schemas.microsoft.com/office/drawing/2014/main" id="{97BBA9F3-A174-4AE9-AE31-D6268C712B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9" name="Rechte verbindingslijn 98">
              <a:extLst>
                <a:ext uri="{FF2B5EF4-FFF2-40B4-BE49-F238E27FC236}">
                  <a16:creationId xmlns:a16="http://schemas.microsoft.com/office/drawing/2014/main" id="{89CCF93C-4F3D-41ED-A94C-568A1157DCBF}"/>
                </a:ext>
              </a:extLst>
            </p:cNvPr>
            <p:cNvCxnSpPr>
              <a:cxnSpLocks/>
              <a:stCxn id="9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A53EE08D-FE41-47EC-98AD-0DF274A37DE8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EF315F69-6EAC-44EE-849F-BC3EC4F3F309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11DC6019-43DA-4AA6-B1B8-834A64D5F49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103" name="Afbeelding 102">
              <a:extLst>
                <a:ext uri="{FF2B5EF4-FFF2-40B4-BE49-F238E27FC236}">
                  <a16:creationId xmlns:a16="http://schemas.microsoft.com/office/drawing/2014/main" id="{AF06309A-DA63-4ACB-BA09-44CD22E326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7C168613-6242-4136-871B-410404D8C069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1A0532C5-B43C-45CB-B532-FB675B8A70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E871B63B-D3FE-48B8-9AF8-D7C2D95B5CB3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B9B1F066-3E26-44A4-8F9D-89D005A71670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119" name="Afbeelding 118">
              <a:extLst>
                <a:ext uri="{FF2B5EF4-FFF2-40B4-BE49-F238E27FC236}">
                  <a16:creationId xmlns:a16="http://schemas.microsoft.com/office/drawing/2014/main" id="{922501FE-D678-436D-A3D7-AA40DFF4CE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6219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5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A - SWOESJ">
            <a:extLst>
              <a:ext uri="{FF2B5EF4-FFF2-40B4-BE49-F238E27FC236}">
                <a16:creationId xmlns:a16="http://schemas.microsoft.com/office/drawing/2014/main" id="{974A0C2F-4768-4D46-AC69-BB2BA09753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120" name="I - ZAND ONDER">
            <a:extLst>
              <a:ext uri="{FF2B5EF4-FFF2-40B4-BE49-F238E27FC236}">
                <a16:creationId xmlns:a16="http://schemas.microsoft.com/office/drawing/2014/main" id="{80264A15-05A6-4488-BF2B-14BFF0BDA0D8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1" name="Vrije vorm: vorm 120">
              <a:extLst>
                <a:ext uri="{FF2B5EF4-FFF2-40B4-BE49-F238E27FC236}">
                  <a16:creationId xmlns:a16="http://schemas.microsoft.com/office/drawing/2014/main" id="{917AD044-F686-45B7-8471-13A971F6BC4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2" name="Gelijkbenige driehoek 1">
              <a:extLst>
                <a:ext uri="{FF2B5EF4-FFF2-40B4-BE49-F238E27FC236}">
                  <a16:creationId xmlns:a16="http://schemas.microsoft.com/office/drawing/2014/main" id="{4E12D8F3-F718-419D-AF1B-0EF11B24183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3" name="I - ZAND BOVEN">
            <a:extLst>
              <a:ext uri="{FF2B5EF4-FFF2-40B4-BE49-F238E27FC236}">
                <a16:creationId xmlns:a16="http://schemas.microsoft.com/office/drawing/2014/main" id="{7E65C8EE-CABA-4F40-99B7-E63D0FCBB247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4" name="Vrije vorm: vorm 123">
              <a:extLst>
                <a:ext uri="{FF2B5EF4-FFF2-40B4-BE49-F238E27FC236}">
                  <a16:creationId xmlns:a16="http://schemas.microsoft.com/office/drawing/2014/main" id="{96C988E8-5998-4FB6-9D6D-75291EE1F5F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5" name="Gelijkbenige driehoek 1">
              <a:extLst>
                <a:ext uri="{FF2B5EF4-FFF2-40B4-BE49-F238E27FC236}">
                  <a16:creationId xmlns:a16="http://schemas.microsoft.com/office/drawing/2014/main" id="{64F2F4C3-C8AA-42AD-A32F-A6A04DB1186A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26" name="AUDIO - BEL">
            <a:hlinkClick r:id="" action="ppaction://media"/>
            <a:extLst>
              <a:ext uri="{FF2B5EF4-FFF2-40B4-BE49-F238E27FC236}">
                <a16:creationId xmlns:a16="http://schemas.microsoft.com/office/drawing/2014/main" id="{CAD2A2D0-BE41-471B-87C0-2D5E140AA6EC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27" name="I-ZANDLOPER">
            <a:extLst>
              <a:ext uri="{FF2B5EF4-FFF2-40B4-BE49-F238E27FC236}">
                <a16:creationId xmlns:a16="http://schemas.microsoft.com/office/drawing/2014/main" id="{27F101A2-BB68-415F-A521-BB52F76ED2D4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28" name="TextBox 9">
            <a:extLst>
              <a:ext uri="{FF2B5EF4-FFF2-40B4-BE49-F238E27FC236}">
                <a16:creationId xmlns:a16="http://schemas.microsoft.com/office/drawing/2014/main" id="{B080274A-534E-46F1-8A39-09ABE965C7B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9" name="TextBox 10">
            <a:extLst>
              <a:ext uri="{FF2B5EF4-FFF2-40B4-BE49-F238E27FC236}">
                <a16:creationId xmlns:a16="http://schemas.microsoft.com/office/drawing/2014/main" id="{516D577B-A09E-49BF-9670-1B5EE0FFCC5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0" name="TextBox 11">
            <a:extLst>
              <a:ext uri="{FF2B5EF4-FFF2-40B4-BE49-F238E27FC236}">
                <a16:creationId xmlns:a16="http://schemas.microsoft.com/office/drawing/2014/main" id="{119DC130-81F5-4AC9-AFF0-FE634ECC335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1" name="TextBox 12">
            <a:extLst>
              <a:ext uri="{FF2B5EF4-FFF2-40B4-BE49-F238E27FC236}">
                <a16:creationId xmlns:a16="http://schemas.microsoft.com/office/drawing/2014/main" id="{13893386-7F20-4C2C-ABE5-DEEAFE61B38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32" name="TextBox 13">
            <a:extLst>
              <a:ext uri="{FF2B5EF4-FFF2-40B4-BE49-F238E27FC236}">
                <a16:creationId xmlns:a16="http://schemas.microsoft.com/office/drawing/2014/main" id="{D875BD9E-1397-4E78-B157-362E4102D08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33" name="TextBox 14">
            <a:extLst>
              <a:ext uri="{FF2B5EF4-FFF2-40B4-BE49-F238E27FC236}">
                <a16:creationId xmlns:a16="http://schemas.microsoft.com/office/drawing/2014/main" id="{B423BAE2-9407-406C-973A-15AD9A7D6BA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34" name="TextBox 15">
            <a:extLst>
              <a:ext uri="{FF2B5EF4-FFF2-40B4-BE49-F238E27FC236}">
                <a16:creationId xmlns:a16="http://schemas.microsoft.com/office/drawing/2014/main" id="{668AC5F6-2D8D-4DED-B2F0-08472496EA9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35" name="TextBox 16">
            <a:extLst>
              <a:ext uri="{FF2B5EF4-FFF2-40B4-BE49-F238E27FC236}">
                <a16:creationId xmlns:a16="http://schemas.microsoft.com/office/drawing/2014/main" id="{8E39EDB9-E0D8-41C9-BE8F-7E71EC647AC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36" name="TextBox 17">
            <a:extLst>
              <a:ext uri="{FF2B5EF4-FFF2-40B4-BE49-F238E27FC236}">
                <a16:creationId xmlns:a16="http://schemas.microsoft.com/office/drawing/2014/main" id="{A9CCBA7D-7BC7-4F27-A4FD-55ADA541D6F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37" name="TextBox 18">
            <a:extLst>
              <a:ext uri="{FF2B5EF4-FFF2-40B4-BE49-F238E27FC236}">
                <a16:creationId xmlns:a16="http://schemas.microsoft.com/office/drawing/2014/main" id="{0579C763-7A1F-411A-B560-4EAB21D7B4A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38" name="TextBox 19">
            <a:extLst>
              <a:ext uri="{FF2B5EF4-FFF2-40B4-BE49-F238E27FC236}">
                <a16:creationId xmlns:a16="http://schemas.microsoft.com/office/drawing/2014/main" id="{1C7392C6-68E8-45C3-9469-BA8B1DE242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39" name="TextBox 20">
            <a:extLst>
              <a:ext uri="{FF2B5EF4-FFF2-40B4-BE49-F238E27FC236}">
                <a16:creationId xmlns:a16="http://schemas.microsoft.com/office/drawing/2014/main" id="{EF1F7D6B-34BB-4183-8504-A7316258ADE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40" name="TextBox 21">
            <a:extLst>
              <a:ext uri="{FF2B5EF4-FFF2-40B4-BE49-F238E27FC236}">
                <a16:creationId xmlns:a16="http://schemas.microsoft.com/office/drawing/2014/main" id="{C00FAE2A-8E59-45F8-BCEC-43A8E12BF69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41" name="TextBox 22">
            <a:extLst>
              <a:ext uri="{FF2B5EF4-FFF2-40B4-BE49-F238E27FC236}">
                <a16:creationId xmlns:a16="http://schemas.microsoft.com/office/drawing/2014/main" id="{AC2108EE-F4B8-465E-866C-618520B0937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42" name="TextBox 23">
            <a:extLst>
              <a:ext uri="{FF2B5EF4-FFF2-40B4-BE49-F238E27FC236}">
                <a16:creationId xmlns:a16="http://schemas.microsoft.com/office/drawing/2014/main" id="{13EDDD24-60BB-4985-A9DB-0BC5598DB62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43" name="TextBox 24">
            <a:extLst>
              <a:ext uri="{FF2B5EF4-FFF2-40B4-BE49-F238E27FC236}">
                <a16:creationId xmlns:a16="http://schemas.microsoft.com/office/drawing/2014/main" id="{3C6BBEC6-B65A-4E69-9C22-54E569580CD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44" name="TextBox 25">
            <a:extLst>
              <a:ext uri="{FF2B5EF4-FFF2-40B4-BE49-F238E27FC236}">
                <a16:creationId xmlns:a16="http://schemas.microsoft.com/office/drawing/2014/main" id="{6ECCD7BB-1671-4978-9AF5-56E3DA0BC09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45" name="TextBox 26">
            <a:extLst>
              <a:ext uri="{FF2B5EF4-FFF2-40B4-BE49-F238E27FC236}">
                <a16:creationId xmlns:a16="http://schemas.microsoft.com/office/drawing/2014/main" id="{13CC6538-6F86-4085-B3F3-2C6C1D26E7C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46" name="TextBox 27">
            <a:extLst>
              <a:ext uri="{FF2B5EF4-FFF2-40B4-BE49-F238E27FC236}">
                <a16:creationId xmlns:a16="http://schemas.microsoft.com/office/drawing/2014/main" id="{F74011DE-C750-485E-8599-53B59695098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47" name="TextBox 28">
            <a:extLst>
              <a:ext uri="{FF2B5EF4-FFF2-40B4-BE49-F238E27FC236}">
                <a16:creationId xmlns:a16="http://schemas.microsoft.com/office/drawing/2014/main" id="{4638E74E-907F-4BE0-A456-1A0DD82FFCD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48" name="TextBox 29">
            <a:extLst>
              <a:ext uri="{FF2B5EF4-FFF2-40B4-BE49-F238E27FC236}">
                <a16:creationId xmlns:a16="http://schemas.microsoft.com/office/drawing/2014/main" id="{E86FD6A4-0F13-4DC9-A393-0B4AFF52526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49" name="TextBox 30">
            <a:extLst>
              <a:ext uri="{FF2B5EF4-FFF2-40B4-BE49-F238E27FC236}">
                <a16:creationId xmlns:a16="http://schemas.microsoft.com/office/drawing/2014/main" id="{E45131D6-7176-423B-857F-E1995F675E9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50" name="TextBox 31">
            <a:extLst>
              <a:ext uri="{FF2B5EF4-FFF2-40B4-BE49-F238E27FC236}">
                <a16:creationId xmlns:a16="http://schemas.microsoft.com/office/drawing/2014/main" id="{07B3E2A3-4FAD-46C9-845B-444821C98AF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51" name="TextBox 32">
            <a:extLst>
              <a:ext uri="{FF2B5EF4-FFF2-40B4-BE49-F238E27FC236}">
                <a16:creationId xmlns:a16="http://schemas.microsoft.com/office/drawing/2014/main" id="{046C8CDD-F30B-4163-8521-CCFA867A06A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52" name="TextBox 33">
            <a:extLst>
              <a:ext uri="{FF2B5EF4-FFF2-40B4-BE49-F238E27FC236}">
                <a16:creationId xmlns:a16="http://schemas.microsoft.com/office/drawing/2014/main" id="{EDF89299-7913-4F60-A4A0-41CD7352EBC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53" name="TextBox 34">
            <a:extLst>
              <a:ext uri="{FF2B5EF4-FFF2-40B4-BE49-F238E27FC236}">
                <a16:creationId xmlns:a16="http://schemas.microsoft.com/office/drawing/2014/main" id="{463C89A4-64D2-422D-9DEE-E00ABC80E4D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54" name="TextBox 35">
            <a:extLst>
              <a:ext uri="{FF2B5EF4-FFF2-40B4-BE49-F238E27FC236}">
                <a16:creationId xmlns:a16="http://schemas.microsoft.com/office/drawing/2014/main" id="{8C733AF0-BF8D-4BD8-9E67-0FE124C40E8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55" name="TextBox 36">
            <a:extLst>
              <a:ext uri="{FF2B5EF4-FFF2-40B4-BE49-F238E27FC236}">
                <a16:creationId xmlns:a16="http://schemas.microsoft.com/office/drawing/2014/main" id="{D1627FC7-7BBA-4667-AD4D-7CCDE742BE3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56" name="TextBox 37">
            <a:extLst>
              <a:ext uri="{FF2B5EF4-FFF2-40B4-BE49-F238E27FC236}">
                <a16:creationId xmlns:a16="http://schemas.microsoft.com/office/drawing/2014/main" id="{B100406C-C958-445C-8396-5165720F14C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57" name="TextBox 38">
            <a:extLst>
              <a:ext uri="{FF2B5EF4-FFF2-40B4-BE49-F238E27FC236}">
                <a16:creationId xmlns:a16="http://schemas.microsoft.com/office/drawing/2014/main" id="{6AAA2EA5-F476-4385-8F19-967A7C3A806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72" name="TextBox 39">
            <a:extLst>
              <a:ext uri="{FF2B5EF4-FFF2-40B4-BE49-F238E27FC236}">
                <a16:creationId xmlns:a16="http://schemas.microsoft.com/office/drawing/2014/main" id="{6E1C255A-F344-46CE-85FF-6619BA5D2FA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73" name="TextBox 40">
            <a:extLst>
              <a:ext uri="{FF2B5EF4-FFF2-40B4-BE49-F238E27FC236}">
                <a16:creationId xmlns:a16="http://schemas.microsoft.com/office/drawing/2014/main" id="{F18A8D25-B1EE-4ED6-BA0A-681B0E8432C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74" name="TextBox 41">
            <a:extLst>
              <a:ext uri="{FF2B5EF4-FFF2-40B4-BE49-F238E27FC236}">
                <a16:creationId xmlns:a16="http://schemas.microsoft.com/office/drawing/2014/main" id="{B52A6D86-C6D6-49AA-9B24-ED7C53390D2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75" name="TextBox 42">
            <a:extLst>
              <a:ext uri="{FF2B5EF4-FFF2-40B4-BE49-F238E27FC236}">
                <a16:creationId xmlns:a16="http://schemas.microsoft.com/office/drawing/2014/main" id="{F3C7C06E-2226-48CA-8FCB-F74FFD18034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76" name="TextBox 43">
            <a:extLst>
              <a:ext uri="{FF2B5EF4-FFF2-40B4-BE49-F238E27FC236}">
                <a16:creationId xmlns:a16="http://schemas.microsoft.com/office/drawing/2014/main" id="{265E2618-F1D5-4465-A7D5-16882E6EE1E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77" name="TextBox 44">
            <a:extLst>
              <a:ext uri="{FF2B5EF4-FFF2-40B4-BE49-F238E27FC236}">
                <a16:creationId xmlns:a16="http://schemas.microsoft.com/office/drawing/2014/main" id="{DD70FD95-A0C5-4694-84A2-119187D22A3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78" name="TextBox 45">
            <a:extLst>
              <a:ext uri="{FF2B5EF4-FFF2-40B4-BE49-F238E27FC236}">
                <a16:creationId xmlns:a16="http://schemas.microsoft.com/office/drawing/2014/main" id="{A4A8F08C-D8C1-458B-83E6-4AE548AE231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79" name="TextBox 46">
            <a:extLst>
              <a:ext uri="{FF2B5EF4-FFF2-40B4-BE49-F238E27FC236}">
                <a16:creationId xmlns:a16="http://schemas.microsoft.com/office/drawing/2014/main" id="{130B1901-8DEF-4CF4-835E-D2FDD6EA6BE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80" name="TextBox 47">
            <a:extLst>
              <a:ext uri="{FF2B5EF4-FFF2-40B4-BE49-F238E27FC236}">
                <a16:creationId xmlns:a16="http://schemas.microsoft.com/office/drawing/2014/main" id="{D1DF7860-B03C-435E-AFC5-83AD7352F11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81" name="TextBox 48">
            <a:extLst>
              <a:ext uri="{FF2B5EF4-FFF2-40B4-BE49-F238E27FC236}">
                <a16:creationId xmlns:a16="http://schemas.microsoft.com/office/drawing/2014/main" id="{C5CAE693-75EB-4A5B-B971-04C2AD81E15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82" name="TextBox 49">
            <a:extLst>
              <a:ext uri="{FF2B5EF4-FFF2-40B4-BE49-F238E27FC236}">
                <a16:creationId xmlns:a16="http://schemas.microsoft.com/office/drawing/2014/main" id="{64778731-7385-4270-9A58-9A7F7C4B1B5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83" name="TextBox 50">
            <a:extLst>
              <a:ext uri="{FF2B5EF4-FFF2-40B4-BE49-F238E27FC236}">
                <a16:creationId xmlns:a16="http://schemas.microsoft.com/office/drawing/2014/main" id="{BFB884B3-9D25-4467-9B97-8FFC45F4B04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84" name="TextBox 51">
            <a:extLst>
              <a:ext uri="{FF2B5EF4-FFF2-40B4-BE49-F238E27FC236}">
                <a16:creationId xmlns:a16="http://schemas.microsoft.com/office/drawing/2014/main" id="{678BD32C-70E7-49DE-A2FF-8ADEE0E13C7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85" name="TextBox 52">
            <a:extLst>
              <a:ext uri="{FF2B5EF4-FFF2-40B4-BE49-F238E27FC236}">
                <a16:creationId xmlns:a16="http://schemas.microsoft.com/office/drawing/2014/main" id="{9CBB3058-3704-421F-B440-6674B65CEDE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86" name="TextBox 53">
            <a:extLst>
              <a:ext uri="{FF2B5EF4-FFF2-40B4-BE49-F238E27FC236}">
                <a16:creationId xmlns:a16="http://schemas.microsoft.com/office/drawing/2014/main" id="{DE3412B6-B755-45B9-BBB4-48F7DCE0990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87" name="TextBox 54">
            <a:extLst>
              <a:ext uri="{FF2B5EF4-FFF2-40B4-BE49-F238E27FC236}">
                <a16:creationId xmlns:a16="http://schemas.microsoft.com/office/drawing/2014/main" id="{38D64BE8-14F2-45A8-B237-5BA89AB8C86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88" name="TextBox 55">
            <a:extLst>
              <a:ext uri="{FF2B5EF4-FFF2-40B4-BE49-F238E27FC236}">
                <a16:creationId xmlns:a16="http://schemas.microsoft.com/office/drawing/2014/main" id="{D7E3F5FC-254D-4C99-8E21-1CAAFCEA582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89" name="TextBox 56">
            <a:extLst>
              <a:ext uri="{FF2B5EF4-FFF2-40B4-BE49-F238E27FC236}">
                <a16:creationId xmlns:a16="http://schemas.microsoft.com/office/drawing/2014/main" id="{700B2A5F-B9A8-4327-A673-4631683FC57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90" name="TextBox 57">
            <a:extLst>
              <a:ext uri="{FF2B5EF4-FFF2-40B4-BE49-F238E27FC236}">
                <a16:creationId xmlns:a16="http://schemas.microsoft.com/office/drawing/2014/main" id="{9D9F5CFC-AAE1-4FBD-B1A6-38001B7CDC6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91" name="TextBox 58">
            <a:extLst>
              <a:ext uri="{FF2B5EF4-FFF2-40B4-BE49-F238E27FC236}">
                <a16:creationId xmlns:a16="http://schemas.microsoft.com/office/drawing/2014/main" id="{7F6E7CB7-EE11-4403-A722-E0004CAAB0B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92" name="TextBox 59">
            <a:extLst>
              <a:ext uri="{FF2B5EF4-FFF2-40B4-BE49-F238E27FC236}">
                <a16:creationId xmlns:a16="http://schemas.microsoft.com/office/drawing/2014/main" id="{A1EAA3AF-50B1-4F08-ADAF-683A8EA725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93" name="T-SEC">
            <a:extLst>
              <a:ext uri="{FF2B5EF4-FFF2-40B4-BE49-F238E27FC236}">
                <a16:creationId xmlns:a16="http://schemas.microsoft.com/office/drawing/2014/main" id="{C5B6AFB0-EA50-4472-BBDE-307EEF338831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0961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6805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55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A - SWOESJ">
            <a:extLst>
              <a:ext uri="{FF2B5EF4-FFF2-40B4-BE49-F238E27FC236}">
                <a16:creationId xmlns:a16="http://schemas.microsoft.com/office/drawing/2014/main" id="{236ABE8F-C99C-470A-99BD-71715D1A77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76" name="I - ZAND ONDER">
            <a:extLst>
              <a:ext uri="{FF2B5EF4-FFF2-40B4-BE49-F238E27FC236}">
                <a16:creationId xmlns:a16="http://schemas.microsoft.com/office/drawing/2014/main" id="{56C5A2BD-5A21-4D47-AB0F-11A047AB3C08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77" name="Vrije vorm: vorm 76">
              <a:extLst>
                <a:ext uri="{FF2B5EF4-FFF2-40B4-BE49-F238E27FC236}">
                  <a16:creationId xmlns:a16="http://schemas.microsoft.com/office/drawing/2014/main" id="{AC30220A-F496-4FAB-BC51-EF587885A3B1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78" name="Gelijkbenige driehoek 1">
              <a:extLst>
                <a:ext uri="{FF2B5EF4-FFF2-40B4-BE49-F238E27FC236}">
                  <a16:creationId xmlns:a16="http://schemas.microsoft.com/office/drawing/2014/main" id="{69A2E68A-5B00-4AEA-BA96-295DEB9E26D8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9" name="I - ZAND BOVEN">
            <a:extLst>
              <a:ext uri="{FF2B5EF4-FFF2-40B4-BE49-F238E27FC236}">
                <a16:creationId xmlns:a16="http://schemas.microsoft.com/office/drawing/2014/main" id="{AA144192-5B8C-46B6-A242-5664C4490459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80" name="Vrije vorm: vorm 79">
              <a:extLst>
                <a:ext uri="{FF2B5EF4-FFF2-40B4-BE49-F238E27FC236}">
                  <a16:creationId xmlns:a16="http://schemas.microsoft.com/office/drawing/2014/main" id="{FA01A15B-92C3-4B83-896C-3370E99886D8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81" name="Gelijkbenige driehoek 1">
              <a:extLst>
                <a:ext uri="{FF2B5EF4-FFF2-40B4-BE49-F238E27FC236}">
                  <a16:creationId xmlns:a16="http://schemas.microsoft.com/office/drawing/2014/main" id="{73D5F834-30D1-4AEF-8115-9973204542D1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82" name="AUDIO - BEL">
            <a:hlinkClick r:id="" action="ppaction://media"/>
            <a:extLst>
              <a:ext uri="{FF2B5EF4-FFF2-40B4-BE49-F238E27FC236}">
                <a16:creationId xmlns:a16="http://schemas.microsoft.com/office/drawing/2014/main" id="{806E9358-942B-4D09-889F-1E1CE3791F9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83" name="I-ZANDLOPER">
            <a:extLst>
              <a:ext uri="{FF2B5EF4-FFF2-40B4-BE49-F238E27FC236}">
                <a16:creationId xmlns:a16="http://schemas.microsoft.com/office/drawing/2014/main" id="{EC67A153-0471-4DA0-BB64-EDF9939807F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84" name="TextBox 9">
            <a:extLst>
              <a:ext uri="{FF2B5EF4-FFF2-40B4-BE49-F238E27FC236}">
                <a16:creationId xmlns:a16="http://schemas.microsoft.com/office/drawing/2014/main" id="{6A94208D-0DB5-4213-9342-3E3A81AD075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5" name="TextBox 10">
            <a:extLst>
              <a:ext uri="{FF2B5EF4-FFF2-40B4-BE49-F238E27FC236}">
                <a16:creationId xmlns:a16="http://schemas.microsoft.com/office/drawing/2014/main" id="{D56A0510-70D7-405D-B9F5-0CCA65B5879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6" name="TextBox 11">
            <a:extLst>
              <a:ext uri="{FF2B5EF4-FFF2-40B4-BE49-F238E27FC236}">
                <a16:creationId xmlns:a16="http://schemas.microsoft.com/office/drawing/2014/main" id="{A1A5B1D1-27DE-443B-A3E9-E110FFBC222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7" name="TextBox 12">
            <a:extLst>
              <a:ext uri="{FF2B5EF4-FFF2-40B4-BE49-F238E27FC236}">
                <a16:creationId xmlns:a16="http://schemas.microsoft.com/office/drawing/2014/main" id="{883FA03A-D27B-4041-AE80-E4059DB036F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88" name="TextBox 13">
            <a:extLst>
              <a:ext uri="{FF2B5EF4-FFF2-40B4-BE49-F238E27FC236}">
                <a16:creationId xmlns:a16="http://schemas.microsoft.com/office/drawing/2014/main" id="{CC8C4093-2607-440F-99A4-80BFB77698A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89" name="TextBox 14">
            <a:extLst>
              <a:ext uri="{FF2B5EF4-FFF2-40B4-BE49-F238E27FC236}">
                <a16:creationId xmlns:a16="http://schemas.microsoft.com/office/drawing/2014/main" id="{E03E5D68-E8B9-46D7-BA0A-1DA8096D7BC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90" name="TextBox 15">
            <a:extLst>
              <a:ext uri="{FF2B5EF4-FFF2-40B4-BE49-F238E27FC236}">
                <a16:creationId xmlns:a16="http://schemas.microsoft.com/office/drawing/2014/main" id="{EC66547D-6CDA-409F-8F03-20F7BD735CD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1" name="TextBox 16">
            <a:extLst>
              <a:ext uri="{FF2B5EF4-FFF2-40B4-BE49-F238E27FC236}">
                <a16:creationId xmlns:a16="http://schemas.microsoft.com/office/drawing/2014/main" id="{9FFD2883-6131-46E1-A2AB-2B7A09682110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2" name="TextBox 17">
            <a:extLst>
              <a:ext uri="{FF2B5EF4-FFF2-40B4-BE49-F238E27FC236}">
                <a16:creationId xmlns:a16="http://schemas.microsoft.com/office/drawing/2014/main" id="{EDAA8B8D-74CB-4814-994D-553A4291B9B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3" name="TextBox 18">
            <a:extLst>
              <a:ext uri="{FF2B5EF4-FFF2-40B4-BE49-F238E27FC236}">
                <a16:creationId xmlns:a16="http://schemas.microsoft.com/office/drawing/2014/main" id="{F5C8C1FD-F61A-4963-B5AE-2CB921CA80A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4" name="TextBox 19">
            <a:extLst>
              <a:ext uri="{FF2B5EF4-FFF2-40B4-BE49-F238E27FC236}">
                <a16:creationId xmlns:a16="http://schemas.microsoft.com/office/drawing/2014/main" id="{90DA3390-BB07-46A5-962C-2C9A9297A01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5" name="TextBox 20">
            <a:extLst>
              <a:ext uri="{FF2B5EF4-FFF2-40B4-BE49-F238E27FC236}">
                <a16:creationId xmlns:a16="http://schemas.microsoft.com/office/drawing/2014/main" id="{1685DDCC-5581-4592-B77A-D82ACBDD9C4E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6" name="TextBox 21">
            <a:extLst>
              <a:ext uri="{FF2B5EF4-FFF2-40B4-BE49-F238E27FC236}">
                <a16:creationId xmlns:a16="http://schemas.microsoft.com/office/drawing/2014/main" id="{A6D3D96E-8F33-44CC-B4B1-63A30D3F7C1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7" name="TextBox 22">
            <a:extLst>
              <a:ext uri="{FF2B5EF4-FFF2-40B4-BE49-F238E27FC236}">
                <a16:creationId xmlns:a16="http://schemas.microsoft.com/office/drawing/2014/main" id="{23F8EB03-0991-44F5-A05C-FDA78E653A3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98" name="TextBox 23">
            <a:extLst>
              <a:ext uri="{FF2B5EF4-FFF2-40B4-BE49-F238E27FC236}">
                <a16:creationId xmlns:a16="http://schemas.microsoft.com/office/drawing/2014/main" id="{6745A3A1-0454-461E-9EC8-2124D2146AB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99" name="TextBox 24">
            <a:extLst>
              <a:ext uri="{FF2B5EF4-FFF2-40B4-BE49-F238E27FC236}">
                <a16:creationId xmlns:a16="http://schemas.microsoft.com/office/drawing/2014/main" id="{9371F0EA-9026-4D5A-BE68-EC4B1CC39EE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00" name="TextBox 25">
            <a:extLst>
              <a:ext uri="{FF2B5EF4-FFF2-40B4-BE49-F238E27FC236}">
                <a16:creationId xmlns:a16="http://schemas.microsoft.com/office/drawing/2014/main" id="{A9C1C037-1097-49A7-BA29-179DDA7F44B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1" name="TextBox 26">
            <a:extLst>
              <a:ext uri="{FF2B5EF4-FFF2-40B4-BE49-F238E27FC236}">
                <a16:creationId xmlns:a16="http://schemas.microsoft.com/office/drawing/2014/main" id="{766E31DC-EE24-448C-BEFF-973291492BA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2" name="TextBox 27">
            <a:extLst>
              <a:ext uri="{FF2B5EF4-FFF2-40B4-BE49-F238E27FC236}">
                <a16:creationId xmlns:a16="http://schemas.microsoft.com/office/drawing/2014/main" id="{D94C82FF-F100-4104-8404-7E2584A359B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3" name="TextBox 28">
            <a:extLst>
              <a:ext uri="{FF2B5EF4-FFF2-40B4-BE49-F238E27FC236}">
                <a16:creationId xmlns:a16="http://schemas.microsoft.com/office/drawing/2014/main" id="{49B4DBAA-AF4A-4E83-91F9-54757B07570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4" name="TextBox 29">
            <a:extLst>
              <a:ext uri="{FF2B5EF4-FFF2-40B4-BE49-F238E27FC236}">
                <a16:creationId xmlns:a16="http://schemas.microsoft.com/office/drawing/2014/main" id="{4E06DEF5-3730-48B0-9E8F-5898D1DA45E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5" name="TextBox 30">
            <a:extLst>
              <a:ext uri="{FF2B5EF4-FFF2-40B4-BE49-F238E27FC236}">
                <a16:creationId xmlns:a16="http://schemas.microsoft.com/office/drawing/2014/main" id="{D48AE6E3-6909-45B5-BF46-4B98C03C037D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6" name="TextBox 31">
            <a:extLst>
              <a:ext uri="{FF2B5EF4-FFF2-40B4-BE49-F238E27FC236}">
                <a16:creationId xmlns:a16="http://schemas.microsoft.com/office/drawing/2014/main" id="{BCCB182C-F736-4B76-8883-71A54335053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7" name="TextBox 32">
            <a:extLst>
              <a:ext uri="{FF2B5EF4-FFF2-40B4-BE49-F238E27FC236}">
                <a16:creationId xmlns:a16="http://schemas.microsoft.com/office/drawing/2014/main" id="{ABBB672F-A8DB-48A0-B327-C7C2236BC8C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08" name="TextBox 33">
            <a:extLst>
              <a:ext uri="{FF2B5EF4-FFF2-40B4-BE49-F238E27FC236}">
                <a16:creationId xmlns:a16="http://schemas.microsoft.com/office/drawing/2014/main" id="{B6977745-1231-4957-B5E0-FB54E53C3C3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09" name="TextBox 34">
            <a:extLst>
              <a:ext uri="{FF2B5EF4-FFF2-40B4-BE49-F238E27FC236}">
                <a16:creationId xmlns:a16="http://schemas.microsoft.com/office/drawing/2014/main" id="{0E919142-A4EF-4A84-BA8E-2C622CE1D08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10" name="TextBox 35">
            <a:extLst>
              <a:ext uri="{FF2B5EF4-FFF2-40B4-BE49-F238E27FC236}">
                <a16:creationId xmlns:a16="http://schemas.microsoft.com/office/drawing/2014/main" id="{18335DA0-0F17-4EB7-AB22-D7FC14B323B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86E8B660-1C22-44AA-9CF9-9C8AC017837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2" name="TextBox 37">
            <a:extLst>
              <a:ext uri="{FF2B5EF4-FFF2-40B4-BE49-F238E27FC236}">
                <a16:creationId xmlns:a16="http://schemas.microsoft.com/office/drawing/2014/main" id="{3668D70A-D761-464E-AAE6-2E3AED20BD9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3" name="TextBox 38">
            <a:extLst>
              <a:ext uri="{FF2B5EF4-FFF2-40B4-BE49-F238E27FC236}">
                <a16:creationId xmlns:a16="http://schemas.microsoft.com/office/drawing/2014/main" id="{B0149E12-43C3-4021-8D49-31D95B936F7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4" name="TextBox 39">
            <a:extLst>
              <a:ext uri="{FF2B5EF4-FFF2-40B4-BE49-F238E27FC236}">
                <a16:creationId xmlns:a16="http://schemas.microsoft.com/office/drawing/2014/main" id="{CBAFED90-FBC6-47A4-A477-E0E9835B856A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5" name="TextBox 40">
            <a:extLst>
              <a:ext uri="{FF2B5EF4-FFF2-40B4-BE49-F238E27FC236}">
                <a16:creationId xmlns:a16="http://schemas.microsoft.com/office/drawing/2014/main" id="{A9082DA5-3A2F-4DFC-AFD1-086FCBE79459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6" name="TextBox 41">
            <a:extLst>
              <a:ext uri="{FF2B5EF4-FFF2-40B4-BE49-F238E27FC236}">
                <a16:creationId xmlns:a16="http://schemas.microsoft.com/office/drawing/2014/main" id="{42795771-3DB5-49F7-B4D0-E6E2CD152E8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7" name="TextBox 42">
            <a:extLst>
              <a:ext uri="{FF2B5EF4-FFF2-40B4-BE49-F238E27FC236}">
                <a16:creationId xmlns:a16="http://schemas.microsoft.com/office/drawing/2014/main" id="{C2B8E165-61AD-4749-BEA8-57E7A0B2E0B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18" name="TextBox 43">
            <a:extLst>
              <a:ext uri="{FF2B5EF4-FFF2-40B4-BE49-F238E27FC236}">
                <a16:creationId xmlns:a16="http://schemas.microsoft.com/office/drawing/2014/main" id="{277B07DD-009E-46A1-949C-B56518450B4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19" name="TextBox 44">
            <a:extLst>
              <a:ext uri="{FF2B5EF4-FFF2-40B4-BE49-F238E27FC236}">
                <a16:creationId xmlns:a16="http://schemas.microsoft.com/office/drawing/2014/main" id="{E116AF9C-2978-400B-9444-B2548F1C815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58" name="TextBox 45">
            <a:extLst>
              <a:ext uri="{FF2B5EF4-FFF2-40B4-BE49-F238E27FC236}">
                <a16:creationId xmlns:a16="http://schemas.microsoft.com/office/drawing/2014/main" id="{DB354598-C661-4B51-8571-8C82ED7D224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59" name="TextBox 46">
            <a:extLst>
              <a:ext uri="{FF2B5EF4-FFF2-40B4-BE49-F238E27FC236}">
                <a16:creationId xmlns:a16="http://schemas.microsoft.com/office/drawing/2014/main" id="{015F8108-6482-454E-A9E4-DB1EA9B43AF3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60" name="TextBox 47">
            <a:extLst>
              <a:ext uri="{FF2B5EF4-FFF2-40B4-BE49-F238E27FC236}">
                <a16:creationId xmlns:a16="http://schemas.microsoft.com/office/drawing/2014/main" id="{5032365C-9046-4E87-B8F4-B1665E723D9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61" name="TextBox 48">
            <a:extLst>
              <a:ext uri="{FF2B5EF4-FFF2-40B4-BE49-F238E27FC236}">
                <a16:creationId xmlns:a16="http://schemas.microsoft.com/office/drawing/2014/main" id="{59960FD0-9226-456F-BAC8-FA8303785F14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62" name="TextBox 49">
            <a:extLst>
              <a:ext uri="{FF2B5EF4-FFF2-40B4-BE49-F238E27FC236}">
                <a16:creationId xmlns:a16="http://schemas.microsoft.com/office/drawing/2014/main" id="{8DFBF439-2759-4B61-B0DA-ED8F0F38134B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3" name="TextBox 50">
            <a:extLst>
              <a:ext uri="{FF2B5EF4-FFF2-40B4-BE49-F238E27FC236}">
                <a16:creationId xmlns:a16="http://schemas.microsoft.com/office/drawing/2014/main" id="{E62501EF-AA03-428D-8C30-580774CFB2C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4" name="TextBox 51">
            <a:extLst>
              <a:ext uri="{FF2B5EF4-FFF2-40B4-BE49-F238E27FC236}">
                <a16:creationId xmlns:a16="http://schemas.microsoft.com/office/drawing/2014/main" id="{45E5A0CC-4564-4114-9C9E-56E1A8B6E6D5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5" name="TextBox 52">
            <a:extLst>
              <a:ext uri="{FF2B5EF4-FFF2-40B4-BE49-F238E27FC236}">
                <a16:creationId xmlns:a16="http://schemas.microsoft.com/office/drawing/2014/main" id="{B04E6A17-9E12-4D87-A76F-44EAD5D7878C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66" name="TextBox 53">
            <a:extLst>
              <a:ext uri="{FF2B5EF4-FFF2-40B4-BE49-F238E27FC236}">
                <a16:creationId xmlns:a16="http://schemas.microsoft.com/office/drawing/2014/main" id="{FC57EC3E-4D7F-442D-B117-17F0D9D43D41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67" name="TextBox 54">
            <a:extLst>
              <a:ext uri="{FF2B5EF4-FFF2-40B4-BE49-F238E27FC236}">
                <a16:creationId xmlns:a16="http://schemas.microsoft.com/office/drawing/2014/main" id="{FA34BF0A-DC63-4C99-86A9-C723E707AED7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68" name="TextBox 55">
            <a:extLst>
              <a:ext uri="{FF2B5EF4-FFF2-40B4-BE49-F238E27FC236}">
                <a16:creationId xmlns:a16="http://schemas.microsoft.com/office/drawing/2014/main" id="{97C02148-552F-4485-ADF2-4366F691E006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69" name="TextBox 56">
            <a:extLst>
              <a:ext uri="{FF2B5EF4-FFF2-40B4-BE49-F238E27FC236}">
                <a16:creationId xmlns:a16="http://schemas.microsoft.com/office/drawing/2014/main" id="{6B6ACB10-77E7-49F7-839B-968B83C63C1F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70" name="TextBox 57">
            <a:extLst>
              <a:ext uri="{FF2B5EF4-FFF2-40B4-BE49-F238E27FC236}">
                <a16:creationId xmlns:a16="http://schemas.microsoft.com/office/drawing/2014/main" id="{2B39606A-2E07-47D1-B9A3-967806FEDB68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71" name="TextBox 58">
            <a:extLst>
              <a:ext uri="{FF2B5EF4-FFF2-40B4-BE49-F238E27FC236}">
                <a16:creationId xmlns:a16="http://schemas.microsoft.com/office/drawing/2014/main" id="{C47B5A11-874E-446D-B003-AB9FDB07B9F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94" name="TextBox 59">
            <a:extLst>
              <a:ext uri="{FF2B5EF4-FFF2-40B4-BE49-F238E27FC236}">
                <a16:creationId xmlns:a16="http://schemas.microsoft.com/office/drawing/2014/main" id="{A1F32A2F-70B2-4E48-AFE0-97466549FA82}"/>
              </a:ext>
            </a:extLst>
          </p:cNvPr>
          <p:cNvSpPr txBox="1"/>
          <p:nvPr userDrawn="1"/>
        </p:nvSpPr>
        <p:spPr>
          <a:xfrm>
            <a:off x="10493970" y="5946360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95" name="TextBox 60">
            <a:extLst>
              <a:ext uri="{FF2B5EF4-FFF2-40B4-BE49-F238E27FC236}">
                <a16:creationId xmlns:a16="http://schemas.microsoft.com/office/drawing/2014/main" id="{9CEE70A6-C299-435C-8F45-0FB98083C54C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96" name="TextBox 61">
            <a:extLst>
              <a:ext uri="{FF2B5EF4-FFF2-40B4-BE49-F238E27FC236}">
                <a16:creationId xmlns:a16="http://schemas.microsoft.com/office/drawing/2014/main" id="{F98317BC-52BF-4A18-B8E1-37D7E22679FF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97" name="TextBox 62">
            <a:extLst>
              <a:ext uri="{FF2B5EF4-FFF2-40B4-BE49-F238E27FC236}">
                <a16:creationId xmlns:a16="http://schemas.microsoft.com/office/drawing/2014/main" id="{E3B72269-698D-4180-A4EB-2BF96114EF81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98" name="TextBox 63">
            <a:extLst>
              <a:ext uri="{FF2B5EF4-FFF2-40B4-BE49-F238E27FC236}">
                <a16:creationId xmlns:a16="http://schemas.microsoft.com/office/drawing/2014/main" id="{54D1B987-0AF1-416D-92C8-92EC2B7161CF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99" name="TextBox 64">
            <a:extLst>
              <a:ext uri="{FF2B5EF4-FFF2-40B4-BE49-F238E27FC236}">
                <a16:creationId xmlns:a16="http://schemas.microsoft.com/office/drawing/2014/main" id="{BE1703F2-C44A-411B-8CF8-D2DAAC35EC90}"/>
              </a:ext>
            </a:extLst>
          </p:cNvPr>
          <p:cNvSpPr txBox="1"/>
          <p:nvPr userDrawn="1"/>
        </p:nvSpPr>
        <p:spPr>
          <a:xfrm>
            <a:off x="10493971" y="5943596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00" name="T-SEC">
            <a:extLst>
              <a:ext uri="{FF2B5EF4-FFF2-40B4-BE49-F238E27FC236}">
                <a16:creationId xmlns:a16="http://schemas.microsoft.com/office/drawing/2014/main" id="{22C455C7-323A-4B68-B54E-85DB7BC37D59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58117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5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680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6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A - SWOESJ">
            <a:extLst>
              <a:ext uri="{FF2B5EF4-FFF2-40B4-BE49-F238E27FC236}">
                <a16:creationId xmlns:a16="http://schemas.microsoft.com/office/drawing/2014/main" id="{82F0592F-C1A9-453D-B5C8-E64F410FB4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grpSp>
        <p:nvGrpSpPr>
          <p:cNvPr id="126" name="I - ZAND ONDER">
            <a:extLst>
              <a:ext uri="{FF2B5EF4-FFF2-40B4-BE49-F238E27FC236}">
                <a16:creationId xmlns:a16="http://schemas.microsoft.com/office/drawing/2014/main" id="{EB1523E7-5A7F-4033-AD14-FB0224422889}"/>
              </a:ext>
            </a:extLst>
          </p:cNvPr>
          <p:cNvGrpSpPr/>
          <p:nvPr userDrawn="1"/>
        </p:nvGrpSpPr>
        <p:grpSpPr>
          <a:xfrm rot="10800000">
            <a:off x="9936966" y="6381213"/>
            <a:ext cx="403199" cy="298875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27" name="Vrije vorm: vorm 126">
              <a:extLst>
                <a:ext uri="{FF2B5EF4-FFF2-40B4-BE49-F238E27FC236}">
                  <a16:creationId xmlns:a16="http://schemas.microsoft.com/office/drawing/2014/main" id="{5EF70C98-B823-4B28-AAD1-B4ED687CAC2F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28" name="Gelijkbenige driehoek 1">
              <a:extLst>
                <a:ext uri="{FF2B5EF4-FFF2-40B4-BE49-F238E27FC236}">
                  <a16:creationId xmlns:a16="http://schemas.microsoft.com/office/drawing/2014/main" id="{8210874D-892C-4EDF-909D-F3B92569F733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29" name="I - ZAND BOVEN">
            <a:extLst>
              <a:ext uri="{FF2B5EF4-FFF2-40B4-BE49-F238E27FC236}">
                <a16:creationId xmlns:a16="http://schemas.microsoft.com/office/drawing/2014/main" id="{23A15EB8-B784-4CFB-9C2D-8039662A4F23}"/>
              </a:ext>
            </a:extLst>
          </p:cNvPr>
          <p:cNvGrpSpPr/>
          <p:nvPr userDrawn="1"/>
        </p:nvGrpSpPr>
        <p:grpSpPr>
          <a:xfrm>
            <a:off x="9936661" y="6081683"/>
            <a:ext cx="403809" cy="29953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30" name="Vrije vorm: vorm 129">
              <a:extLst>
                <a:ext uri="{FF2B5EF4-FFF2-40B4-BE49-F238E27FC236}">
                  <a16:creationId xmlns:a16="http://schemas.microsoft.com/office/drawing/2014/main" id="{CE7B82EF-D97B-49DE-97C6-ABDCA009A75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31" name="Gelijkbenige driehoek 1">
              <a:extLst>
                <a:ext uri="{FF2B5EF4-FFF2-40B4-BE49-F238E27FC236}">
                  <a16:creationId xmlns:a16="http://schemas.microsoft.com/office/drawing/2014/main" id="{3234AA6B-A1BC-4400-B438-031C9F64BED4}"/>
                </a:ext>
              </a:extLst>
            </p:cNvPr>
            <p:cNvSpPr/>
            <p:nvPr/>
          </p:nvSpPr>
          <p:spPr>
            <a:xfrm rot="10800000">
              <a:off x="4870865" y="2637105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32" name="AUDIO - BEL">
            <a:hlinkClick r:id="" action="ppaction://media"/>
            <a:extLst>
              <a:ext uri="{FF2B5EF4-FFF2-40B4-BE49-F238E27FC236}">
                <a16:creationId xmlns:a16="http://schemas.microsoft.com/office/drawing/2014/main" id="{B4162A57-E500-4E83-B182-C2E82C026F4B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33" name="I-ZANDLOPER">
            <a:extLst>
              <a:ext uri="{FF2B5EF4-FFF2-40B4-BE49-F238E27FC236}">
                <a16:creationId xmlns:a16="http://schemas.microsoft.com/office/drawing/2014/main" id="{694AB4C0-541C-470B-AD70-AE8FB4BA1802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34" name="TextBox 9">
            <a:extLst>
              <a:ext uri="{FF2B5EF4-FFF2-40B4-BE49-F238E27FC236}">
                <a16:creationId xmlns:a16="http://schemas.microsoft.com/office/drawing/2014/main" id="{9D917647-5126-461F-8EF9-A80414796F9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35" name="TextBox 10">
            <a:extLst>
              <a:ext uri="{FF2B5EF4-FFF2-40B4-BE49-F238E27FC236}">
                <a16:creationId xmlns:a16="http://schemas.microsoft.com/office/drawing/2014/main" id="{7829929F-DC9B-4261-9E4C-2C4FFBB2540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6" name="TextBox 11">
            <a:extLst>
              <a:ext uri="{FF2B5EF4-FFF2-40B4-BE49-F238E27FC236}">
                <a16:creationId xmlns:a16="http://schemas.microsoft.com/office/drawing/2014/main" id="{FE2D2036-7FDC-4724-92E2-88AC1675184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37" name="TextBox 12">
            <a:extLst>
              <a:ext uri="{FF2B5EF4-FFF2-40B4-BE49-F238E27FC236}">
                <a16:creationId xmlns:a16="http://schemas.microsoft.com/office/drawing/2014/main" id="{62E9059E-2477-4F52-997A-C38E7449B51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38" name="TextBox 13">
            <a:extLst>
              <a:ext uri="{FF2B5EF4-FFF2-40B4-BE49-F238E27FC236}">
                <a16:creationId xmlns:a16="http://schemas.microsoft.com/office/drawing/2014/main" id="{3084E16F-B70B-4A38-89F6-7B99E0DF688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39" name="TextBox 14">
            <a:extLst>
              <a:ext uri="{FF2B5EF4-FFF2-40B4-BE49-F238E27FC236}">
                <a16:creationId xmlns:a16="http://schemas.microsoft.com/office/drawing/2014/main" id="{35BE1373-B810-4FF5-B4C9-42949EDC61C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40" name="TextBox 15">
            <a:extLst>
              <a:ext uri="{FF2B5EF4-FFF2-40B4-BE49-F238E27FC236}">
                <a16:creationId xmlns:a16="http://schemas.microsoft.com/office/drawing/2014/main" id="{B317CEB6-2BF4-4F04-B5AB-CE54426891E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41" name="TextBox 16">
            <a:extLst>
              <a:ext uri="{FF2B5EF4-FFF2-40B4-BE49-F238E27FC236}">
                <a16:creationId xmlns:a16="http://schemas.microsoft.com/office/drawing/2014/main" id="{AFA49793-C869-47C6-A0C3-6EE11139C74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42" name="TextBox 17">
            <a:extLst>
              <a:ext uri="{FF2B5EF4-FFF2-40B4-BE49-F238E27FC236}">
                <a16:creationId xmlns:a16="http://schemas.microsoft.com/office/drawing/2014/main" id="{4DE45864-819B-4643-A778-A6807EFA4DB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43" name="TextBox 18">
            <a:extLst>
              <a:ext uri="{FF2B5EF4-FFF2-40B4-BE49-F238E27FC236}">
                <a16:creationId xmlns:a16="http://schemas.microsoft.com/office/drawing/2014/main" id="{26E679AC-FF2B-472F-AF99-298AC20AD70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44" name="TextBox 19">
            <a:extLst>
              <a:ext uri="{FF2B5EF4-FFF2-40B4-BE49-F238E27FC236}">
                <a16:creationId xmlns:a16="http://schemas.microsoft.com/office/drawing/2014/main" id="{29C4E453-224D-4009-8861-D00AA3E9EFC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45" name="TextBox 20">
            <a:extLst>
              <a:ext uri="{FF2B5EF4-FFF2-40B4-BE49-F238E27FC236}">
                <a16:creationId xmlns:a16="http://schemas.microsoft.com/office/drawing/2014/main" id="{A71A7486-6D47-4800-B44D-4160FEFE3C1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46" name="TextBox 21">
            <a:extLst>
              <a:ext uri="{FF2B5EF4-FFF2-40B4-BE49-F238E27FC236}">
                <a16:creationId xmlns:a16="http://schemas.microsoft.com/office/drawing/2014/main" id="{98119B4F-CF01-48CC-818B-E98EF009AA5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47" name="TextBox 22">
            <a:extLst>
              <a:ext uri="{FF2B5EF4-FFF2-40B4-BE49-F238E27FC236}">
                <a16:creationId xmlns:a16="http://schemas.microsoft.com/office/drawing/2014/main" id="{06B4C2BF-1D1A-4FFD-B27C-227C7AC78EC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48" name="TextBox 23">
            <a:extLst>
              <a:ext uri="{FF2B5EF4-FFF2-40B4-BE49-F238E27FC236}">
                <a16:creationId xmlns:a16="http://schemas.microsoft.com/office/drawing/2014/main" id="{8A9978FE-A16D-46FB-A4C5-ADA1EB331CE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49" name="TextBox 24">
            <a:extLst>
              <a:ext uri="{FF2B5EF4-FFF2-40B4-BE49-F238E27FC236}">
                <a16:creationId xmlns:a16="http://schemas.microsoft.com/office/drawing/2014/main" id="{B2AA2514-DDA5-4952-ACA6-6A6F264F447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50" name="TextBox 25">
            <a:extLst>
              <a:ext uri="{FF2B5EF4-FFF2-40B4-BE49-F238E27FC236}">
                <a16:creationId xmlns:a16="http://schemas.microsoft.com/office/drawing/2014/main" id="{7AEBA124-CC1D-4C95-AD93-DD1BF16472F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51" name="TextBox 26">
            <a:extLst>
              <a:ext uri="{FF2B5EF4-FFF2-40B4-BE49-F238E27FC236}">
                <a16:creationId xmlns:a16="http://schemas.microsoft.com/office/drawing/2014/main" id="{4C91D0F5-A00B-4808-A26B-4465712FBBD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52" name="TextBox 27">
            <a:extLst>
              <a:ext uri="{FF2B5EF4-FFF2-40B4-BE49-F238E27FC236}">
                <a16:creationId xmlns:a16="http://schemas.microsoft.com/office/drawing/2014/main" id="{116723C5-C97D-4F22-A0A1-AA86A33E1BE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53" name="TextBox 28">
            <a:extLst>
              <a:ext uri="{FF2B5EF4-FFF2-40B4-BE49-F238E27FC236}">
                <a16:creationId xmlns:a16="http://schemas.microsoft.com/office/drawing/2014/main" id="{ACCDF9E0-6CC0-457D-A85A-5BDD47BDAEE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54" name="TextBox 29">
            <a:extLst>
              <a:ext uri="{FF2B5EF4-FFF2-40B4-BE49-F238E27FC236}">
                <a16:creationId xmlns:a16="http://schemas.microsoft.com/office/drawing/2014/main" id="{91176971-F8D0-47DB-AEF7-EF727104CC4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55" name="TextBox 30">
            <a:extLst>
              <a:ext uri="{FF2B5EF4-FFF2-40B4-BE49-F238E27FC236}">
                <a16:creationId xmlns:a16="http://schemas.microsoft.com/office/drawing/2014/main" id="{F85D43C4-5DF9-4280-A2AC-D30D9CFA399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56" name="TextBox 31">
            <a:extLst>
              <a:ext uri="{FF2B5EF4-FFF2-40B4-BE49-F238E27FC236}">
                <a16:creationId xmlns:a16="http://schemas.microsoft.com/office/drawing/2014/main" id="{29B1D002-AF2D-41E9-8A53-9D980A4362D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57" name="TextBox 32">
            <a:extLst>
              <a:ext uri="{FF2B5EF4-FFF2-40B4-BE49-F238E27FC236}">
                <a16:creationId xmlns:a16="http://schemas.microsoft.com/office/drawing/2014/main" id="{62A79514-8A11-4356-826B-C8E7741E91F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72" name="TextBox 33">
            <a:extLst>
              <a:ext uri="{FF2B5EF4-FFF2-40B4-BE49-F238E27FC236}">
                <a16:creationId xmlns:a16="http://schemas.microsoft.com/office/drawing/2014/main" id="{2263EDE8-5929-482F-8904-4A04B77A5889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73" name="TextBox 34">
            <a:extLst>
              <a:ext uri="{FF2B5EF4-FFF2-40B4-BE49-F238E27FC236}">
                <a16:creationId xmlns:a16="http://schemas.microsoft.com/office/drawing/2014/main" id="{AAD09F2D-101F-468F-B5B5-EE3E2E580D1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74" name="TextBox 35">
            <a:extLst>
              <a:ext uri="{FF2B5EF4-FFF2-40B4-BE49-F238E27FC236}">
                <a16:creationId xmlns:a16="http://schemas.microsoft.com/office/drawing/2014/main" id="{0BDB0D24-38F7-4494-AA89-F67D7B1DCC0F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75" name="TextBox 36">
            <a:extLst>
              <a:ext uri="{FF2B5EF4-FFF2-40B4-BE49-F238E27FC236}">
                <a16:creationId xmlns:a16="http://schemas.microsoft.com/office/drawing/2014/main" id="{C884BEF2-9753-417F-B04D-D13AD49D3A8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76" name="TextBox 37">
            <a:extLst>
              <a:ext uri="{FF2B5EF4-FFF2-40B4-BE49-F238E27FC236}">
                <a16:creationId xmlns:a16="http://schemas.microsoft.com/office/drawing/2014/main" id="{51BD9185-AAE2-4D0B-96FA-53FF54EDAB35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77" name="TextBox 38">
            <a:extLst>
              <a:ext uri="{FF2B5EF4-FFF2-40B4-BE49-F238E27FC236}">
                <a16:creationId xmlns:a16="http://schemas.microsoft.com/office/drawing/2014/main" id="{5F525127-84FC-4AB5-A017-B537C601604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78" name="TextBox 39">
            <a:extLst>
              <a:ext uri="{FF2B5EF4-FFF2-40B4-BE49-F238E27FC236}">
                <a16:creationId xmlns:a16="http://schemas.microsoft.com/office/drawing/2014/main" id="{A7EA60FB-493B-436F-94F9-8F49416DBE1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79" name="TextBox 40">
            <a:extLst>
              <a:ext uri="{FF2B5EF4-FFF2-40B4-BE49-F238E27FC236}">
                <a16:creationId xmlns:a16="http://schemas.microsoft.com/office/drawing/2014/main" id="{7392185E-8083-4705-ADA9-8E6B1DF5F8B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80" name="TextBox 41">
            <a:extLst>
              <a:ext uri="{FF2B5EF4-FFF2-40B4-BE49-F238E27FC236}">
                <a16:creationId xmlns:a16="http://schemas.microsoft.com/office/drawing/2014/main" id="{BF63A125-C7E6-429B-A172-A9ADDD2655D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81" name="TextBox 42">
            <a:extLst>
              <a:ext uri="{FF2B5EF4-FFF2-40B4-BE49-F238E27FC236}">
                <a16:creationId xmlns:a16="http://schemas.microsoft.com/office/drawing/2014/main" id="{F28C5757-86A3-4425-926D-11079852243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82" name="TextBox 43">
            <a:extLst>
              <a:ext uri="{FF2B5EF4-FFF2-40B4-BE49-F238E27FC236}">
                <a16:creationId xmlns:a16="http://schemas.microsoft.com/office/drawing/2014/main" id="{0D3D7C20-2020-43B4-9856-BA4C6AE3E96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83" name="TextBox 44">
            <a:extLst>
              <a:ext uri="{FF2B5EF4-FFF2-40B4-BE49-F238E27FC236}">
                <a16:creationId xmlns:a16="http://schemas.microsoft.com/office/drawing/2014/main" id="{BC3FB7A0-AC49-44B5-9845-1833F14EB49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84" name="TextBox 45">
            <a:extLst>
              <a:ext uri="{FF2B5EF4-FFF2-40B4-BE49-F238E27FC236}">
                <a16:creationId xmlns:a16="http://schemas.microsoft.com/office/drawing/2014/main" id="{795E1098-368F-4B3B-98CE-5C57BC9DA95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85" name="TextBox 46">
            <a:extLst>
              <a:ext uri="{FF2B5EF4-FFF2-40B4-BE49-F238E27FC236}">
                <a16:creationId xmlns:a16="http://schemas.microsoft.com/office/drawing/2014/main" id="{F18A5534-B529-4408-A4AE-EB1D5B25003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86" name="TextBox 47">
            <a:extLst>
              <a:ext uri="{FF2B5EF4-FFF2-40B4-BE49-F238E27FC236}">
                <a16:creationId xmlns:a16="http://schemas.microsoft.com/office/drawing/2014/main" id="{470AA6A0-2A9B-4275-B53D-190E010191CC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87" name="TextBox 48">
            <a:extLst>
              <a:ext uri="{FF2B5EF4-FFF2-40B4-BE49-F238E27FC236}">
                <a16:creationId xmlns:a16="http://schemas.microsoft.com/office/drawing/2014/main" id="{88E0A1B1-F9F6-4C65-AACE-BDB387CAE76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88" name="TextBox 49">
            <a:extLst>
              <a:ext uri="{FF2B5EF4-FFF2-40B4-BE49-F238E27FC236}">
                <a16:creationId xmlns:a16="http://schemas.microsoft.com/office/drawing/2014/main" id="{85CCF4BC-2EF6-4AC8-A5CA-4E9061D2F2E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89" name="TextBox 50">
            <a:extLst>
              <a:ext uri="{FF2B5EF4-FFF2-40B4-BE49-F238E27FC236}">
                <a16:creationId xmlns:a16="http://schemas.microsoft.com/office/drawing/2014/main" id="{640F439C-845B-43F8-AEA4-656CBAFA839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90" name="TextBox 51">
            <a:extLst>
              <a:ext uri="{FF2B5EF4-FFF2-40B4-BE49-F238E27FC236}">
                <a16:creationId xmlns:a16="http://schemas.microsoft.com/office/drawing/2014/main" id="{7BFE4FD7-B686-4962-B770-6E302DB9857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91" name="TextBox 52">
            <a:extLst>
              <a:ext uri="{FF2B5EF4-FFF2-40B4-BE49-F238E27FC236}">
                <a16:creationId xmlns:a16="http://schemas.microsoft.com/office/drawing/2014/main" id="{D890AABA-0850-4E92-8495-7F36078D511E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92" name="TextBox 53">
            <a:extLst>
              <a:ext uri="{FF2B5EF4-FFF2-40B4-BE49-F238E27FC236}">
                <a16:creationId xmlns:a16="http://schemas.microsoft.com/office/drawing/2014/main" id="{5A3DA779-44ED-4972-B557-5E083C2A13A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93" name="TextBox 54">
            <a:extLst>
              <a:ext uri="{FF2B5EF4-FFF2-40B4-BE49-F238E27FC236}">
                <a16:creationId xmlns:a16="http://schemas.microsoft.com/office/drawing/2014/main" id="{72C96043-12E5-4BE4-97BA-4BAE07BDF6D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01" name="TextBox 55">
            <a:extLst>
              <a:ext uri="{FF2B5EF4-FFF2-40B4-BE49-F238E27FC236}">
                <a16:creationId xmlns:a16="http://schemas.microsoft.com/office/drawing/2014/main" id="{2FA11F63-F328-45ED-8724-A9E829321962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02" name="TextBox 56">
            <a:extLst>
              <a:ext uri="{FF2B5EF4-FFF2-40B4-BE49-F238E27FC236}">
                <a16:creationId xmlns:a16="http://schemas.microsoft.com/office/drawing/2014/main" id="{A1C93D5A-588D-4516-8BEA-CDA8CE44C394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03" name="TextBox 57">
            <a:extLst>
              <a:ext uri="{FF2B5EF4-FFF2-40B4-BE49-F238E27FC236}">
                <a16:creationId xmlns:a16="http://schemas.microsoft.com/office/drawing/2014/main" id="{48D28BDA-9809-4FF7-AB34-11B27F86EF9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04" name="TextBox 58">
            <a:extLst>
              <a:ext uri="{FF2B5EF4-FFF2-40B4-BE49-F238E27FC236}">
                <a16:creationId xmlns:a16="http://schemas.microsoft.com/office/drawing/2014/main" id="{24EE4D0B-1505-4A73-9F03-A38CDE184E7D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05" name="TextBox 59">
            <a:extLst>
              <a:ext uri="{FF2B5EF4-FFF2-40B4-BE49-F238E27FC236}">
                <a16:creationId xmlns:a16="http://schemas.microsoft.com/office/drawing/2014/main" id="{01162E1C-EEBE-4D7A-B2F5-E8DF23D8B00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06" name="TextBox 60">
            <a:extLst>
              <a:ext uri="{FF2B5EF4-FFF2-40B4-BE49-F238E27FC236}">
                <a16:creationId xmlns:a16="http://schemas.microsoft.com/office/drawing/2014/main" id="{964E9A11-0419-43BC-986A-2E3C9430AAC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07" name="TextBox 61">
            <a:extLst>
              <a:ext uri="{FF2B5EF4-FFF2-40B4-BE49-F238E27FC236}">
                <a16:creationId xmlns:a16="http://schemas.microsoft.com/office/drawing/2014/main" id="{7F83C92B-895A-4312-A9F1-FF5F6BB30CE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08" name="TextBox 62">
            <a:extLst>
              <a:ext uri="{FF2B5EF4-FFF2-40B4-BE49-F238E27FC236}">
                <a16:creationId xmlns:a16="http://schemas.microsoft.com/office/drawing/2014/main" id="{F4F6F87E-543C-4E0D-9C1E-406D7000199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09" name="TextBox 63">
            <a:extLst>
              <a:ext uri="{FF2B5EF4-FFF2-40B4-BE49-F238E27FC236}">
                <a16:creationId xmlns:a16="http://schemas.microsoft.com/office/drawing/2014/main" id="{3266D93B-8483-48D5-8ADD-468156B958A6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10" name="TextBox 64">
            <a:extLst>
              <a:ext uri="{FF2B5EF4-FFF2-40B4-BE49-F238E27FC236}">
                <a16:creationId xmlns:a16="http://schemas.microsoft.com/office/drawing/2014/main" id="{37F2F39F-0408-4344-8ACE-93420919A058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11" name="TextBox 65">
            <a:extLst>
              <a:ext uri="{FF2B5EF4-FFF2-40B4-BE49-F238E27FC236}">
                <a16:creationId xmlns:a16="http://schemas.microsoft.com/office/drawing/2014/main" id="{7A17EF8D-AF11-4342-939B-CB49F450175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12" name="TextBox 66">
            <a:extLst>
              <a:ext uri="{FF2B5EF4-FFF2-40B4-BE49-F238E27FC236}">
                <a16:creationId xmlns:a16="http://schemas.microsoft.com/office/drawing/2014/main" id="{F4AE0BAD-F288-4541-88BD-1DD01DDA55CB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13" name="TextBox 67">
            <a:extLst>
              <a:ext uri="{FF2B5EF4-FFF2-40B4-BE49-F238E27FC236}">
                <a16:creationId xmlns:a16="http://schemas.microsoft.com/office/drawing/2014/main" id="{1B49BF46-008D-4EE6-AFBD-7DE5F4CDFFAA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14" name="TextBox 68">
            <a:extLst>
              <a:ext uri="{FF2B5EF4-FFF2-40B4-BE49-F238E27FC236}">
                <a16:creationId xmlns:a16="http://schemas.microsoft.com/office/drawing/2014/main" id="{2792700C-61F8-4E9A-8627-6F38346776F3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15" name="TextBox 69">
            <a:extLst>
              <a:ext uri="{FF2B5EF4-FFF2-40B4-BE49-F238E27FC236}">
                <a16:creationId xmlns:a16="http://schemas.microsoft.com/office/drawing/2014/main" id="{F1D77045-CE0F-4B49-A9F6-C9593068BD07}"/>
              </a:ext>
            </a:extLst>
          </p:cNvPr>
          <p:cNvSpPr txBox="1"/>
          <p:nvPr userDrawn="1"/>
        </p:nvSpPr>
        <p:spPr>
          <a:xfrm>
            <a:off x="10497647" y="5945282"/>
            <a:ext cx="1188720" cy="9144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sp>
        <p:nvSpPr>
          <p:cNvPr id="216" name="T-SEC">
            <a:extLst>
              <a:ext uri="{FF2B5EF4-FFF2-40B4-BE49-F238E27FC236}">
                <a16:creationId xmlns:a16="http://schemas.microsoft.com/office/drawing/2014/main" id="{C50EEEC1-6579-4797-902C-2AE0A144927B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10987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9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9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6805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9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A - SWOESJ">
            <a:extLst>
              <a:ext uri="{FF2B5EF4-FFF2-40B4-BE49-F238E27FC236}">
                <a16:creationId xmlns:a16="http://schemas.microsoft.com/office/drawing/2014/main" id="{C28DB7FD-F4CA-4A4E-8A63-F746B3F832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86" name="TextBox 9">
            <a:extLst>
              <a:ext uri="{FF2B5EF4-FFF2-40B4-BE49-F238E27FC236}">
                <a16:creationId xmlns:a16="http://schemas.microsoft.com/office/drawing/2014/main" id="{C6C913E2-3F9C-4046-9CB6-9A30047A27D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87" name="TextBox 10">
            <a:extLst>
              <a:ext uri="{FF2B5EF4-FFF2-40B4-BE49-F238E27FC236}">
                <a16:creationId xmlns:a16="http://schemas.microsoft.com/office/drawing/2014/main" id="{59F4AE03-62D3-4FE0-BBFC-5D2026471FF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88" name="TextBox 11">
            <a:extLst>
              <a:ext uri="{FF2B5EF4-FFF2-40B4-BE49-F238E27FC236}">
                <a16:creationId xmlns:a16="http://schemas.microsoft.com/office/drawing/2014/main" id="{9067E389-A5E1-46B8-AC17-DCF67DC7657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89" name="TextBox 12">
            <a:extLst>
              <a:ext uri="{FF2B5EF4-FFF2-40B4-BE49-F238E27FC236}">
                <a16:creationId xmlns:a16="http://schemas.microsoft.com/office/drawing/2014/main" id="{7509912B-9541-4995-9550-44115D3DD4E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90" name="TextBox 13">
            <a:extLst>
              <a:ext uri="{FF2B5EF4-FFF2-40B4-BE49-F238E27FC236}">
                <a16:creationId xmlns:a16="http://schemas.microsoft.com/office/drawing/2014/main" id="{E278F680-0119-4D61-AB64-F8691293FEE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91" name="TextBox 14">
            <a:extLst>
              <a:ext uri="{FF2B5EF4-FFF2-40B4-BE49-F238E27FC236}">
                <a16:creationId xmlns:a16="http://schemas.microsoft.com/office/drawing/2014/main" id="{612EF797-DB35-4A57-B222-22D82F18531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92" name="TextBox 15">
            <a:extLst>
              <a:ext uri="{FF2B5EF4-FFF2-40B4-BE49-F238E27FC236}">
                <a16:creationId xmlns:a16="http://schemas.microsoft.com/office/drawing/2014/main" id="{13F2E166-9D10-42A3-89D2-18B78CA0629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93" name="TextBox 16">
            <a:extLst>
              <a:ext uri="{FF2B5EF4-FFF2-40B4-BE49-F238E27FC236}">
                <a16:creationId xmlns:a16="http://schemas.microsoft.com/office/drawing/2014/main" id="{5412DB66-4487-46DB-8008-24FD71B1900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94" name="TextBox 17">
            <a:extLst>
              <a:ext uri="{FF2B5EF4-FFF2-40B4-BE49-F238E27FC236}">
                <a16:creationId xmlns:a16="http://schemas.microsoft.com/office/drawing/2014/main" id="{261A8BAF-94B8-49AE-ACDA-5A609223605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95" name="TextBox 18">
            <a:extLst>
              <a:ext uri="{FF2B5EF4-FFF2-40B4-BE49-F238E27FC236}">
                <a16:creationId xmlns:a16="http://schemas.microsoft.com/office/drawing/2014/main" id="{49D2D6A2-B771-4E1F-8F91-2974F898AEF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96" name="TextBox 19">
            <a:extLst>
              <a:ext uri="{FF2B5EF4-FFF2-40B4-BE49-F238E27FC236}">
                <a16:creationId xmlns:a16="http://schemas.microsoft.com/office/drawing/2014/main" id="{9E951515-222A-480E-972F-43FBD9F67FF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97" name="TextBox 20">
            <a:extLst>
              <a:ext uri="{FF2B5EF4-FFF2-40B4-BE49-F238E27FC236}">
                <a16:creationId xmlns:a16="http://schemas.microsoft.com/office/drawing/2014/main" id="{B27AF70B-C2A2-41DB-AFFB-FC2339C0C25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98" name="TextBox 21">
            <a:extLst>
              <a:ext uri="{FF2B5EF4-FFF2-40B4-BE49-F238E27FC236}">
                <a16:creationId xmlns:a16="http://schemas.microsoft.com/office/drawing/2014/main" id="{A90E27B8-66FB-4E76-A5CF-E28C2D29812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99" name="TextBox 22">
            <a:extLst>
              <a:ext uri="{FF2B5EF4-FFF2-40B4-BE49-F238E27FC236}">
                <a16:creationId xmlns:a16="http://schemas.microsoft.com/office/drawing/2014/main" id="{53C5792B-FAB6-4A45-B750-D6E9AD8E3FB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00" name="TextBox 23">
            <a:extLst>
              <a:ext uri="{FF2B5EF4-FFF2-40B4-BE49-F238E27FC236}">
                <a16:creationId xmlns:a16="http://schemas.microsoft.com/office/drawing/2014/main" id="{D825C789-D911-4A49-94D1-32078C67EF4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01" name="TextBox 24">
            <a:extLst>
              <a:ext uri="{FF2B5EF4-FFF2-40B4-BE49-F238E27FC236}">
                <a16:creationId xmlns:a16="http://schemas.microsoft.com/office/drawing/2014/main" id="{E4C36BAE-49B4-4A80-9C27-72DF944B914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02" name="TextBox 25">
            <a:extLst>
              <a:ext uri="{FF2B5EF4-FFF2-40B4-BE49-F238E27FC236}">
                <a16:creationId xmlns:a16="http://schemas.microsoft.com/office/drawing/2014/main" id="{C8949472-BAC2-4319-9825-230666CEF12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03" name="TextBox 26">
            <a:extLst>
              <a:ext uri="{FF2B5EF4-FFF2-40B4-BE49-F238E27FC236}">
                <a16:creationId xmlns:a16="http://schemas.microsoft.com/office/drawing/2014/main" id="{520593B6-933E-423D-ADCE-CA2BFD5F7D0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04" name="TextBox 27">
            <a:extLst>
              <a:ext uri="{FF2B5EF4-FFF2-40B4-BE49-F238E27FC236}">
                <a16:creationId xmlns:a16="http://schemas.microsoft.com/office/drawing/2014/main" id="{CCA97E74-BF3D-46C1-9F6F-2438AC34242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05" name="TextBox 28">
            <a:extLst>
              <a:ext uri="{FF2B5EF4-FFF2-40B4-BE49-F238E27FC236}">
                <a16:creationId xmlns:a16="http://schemas.microsoft.com/office/drawing/2014/main" id="{136E15DB-4420-40C1-AEB1-80255138E09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06" name="TextBox 29">
            <a:extLst>
              <a:ext uri="{FF2B5EF4-FFF2-40B4-BE49-F238E27FC236}">
                <a16:creationId xmlns:a16="http://schemas.microsoft.com/office/drawing/2014/main" id="{5542C2F5-6D9E-433D-A1B7-AAFD82045F00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07" name="TextBox 30">
            <a:extLst>
              <a:ext uri="{FF2B5EF4-FFF2-40B4-BE49-F238E27FC236}">
                <a16:creationId xmlns:a16="http://schemas.microsoft.com/office/drawing/2014/main" id="{F8DBB28F-C0E1-49FB-B9E3-2C17FBC8EA4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08" name="TextBox 31">
            <a:extLst>
              <a:ext uri="{FF2B5EF4-FFF2-40B4-BE49-F238E27FC236}">
                <a16:creationId xmlns:a16="http://schemas.microsoft.com/office/drawing/2014/main" id="{1842FBC2-4E7E-473E-B0D1-1B779D93D6B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09" name="TextBox 32">
            <a:extLst>
              <a:ext uri="{FF2B5EF4-FFF2-40B4-BE49-F238E27FC236}">
                <a16:creationId xmlns:a16="http://schemas.microsoft.com/office/drawing/2014/main" id="{87FDBC39-7424-436F-B357-FD2B8F1C23D3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10" name="TextBox 33">
            <a:extLst>
              <a:ext uri="{FF2B5EF4-FFF2-40B4-BE49-F238E27FC236}">
                <a16:creationId xmlns:a16="http://schemas.microsoft.com/office/drawing/2014/main" id="{766A5D83-FE65-45CA-8DDF-6D3E0C252FD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11" name="TextBox 34">
            <a:extLst>
              <a:ext uri="{FF2B5EF4-FFF2-40B4-BE49-F238E27FC236}">
                <a16:creationId xmlns:a16="http://schemas.microsoft.com/office/drawing/2014/main" id="{AEF83284-29AF-4B90-BDCE-C041000A113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12" name="TextBox 35">
            <a:extLst>
              <a:ext uri="{FF2B5EF4-FFF2-40B4-BE49-F238E27FC236}">
                <a16:creationId xmlns:a16="http://schemas.microsoft.com/office/drawing/2014/main" id="{AEA3B6B9-F669-4738-B9AA-59A3CFFBC73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13" name="TextBox 36">
            <a:extLst>
              <a:ext uri="{FF2B5EF4-FFF2-40B4-BE49-F238E27FC236}">
                <a16:creationId xmlns:a16="http://schemas.microsoft.com/office/drawing/2014/main" id="{7E018993-DDC6-4EF6-A003-20BD6F339D6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14" name="TextBox 37">
            <a:extLst>
              <a:ext uri="{FF2B5EF4-FFF2-40B4-BE49-F238E27FC236}">
                <a16:creationId xmlns:a16="http://schemas.microsoft.com/office/drawing/2014/main" id="{939C0B84-2632-45D9-B3B7-05DD32814C4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15" name="TextBox 38">
            <a:extLst>
              <a:ext uri="{FF2B5EF4-FFF2-40B4-BE49-F238E27FC236}">
                <a16:creationId xmlns:a16="http://schemas.microsoft.com/office/drawing/2014/main" id="{2DEF8564-1DB6-4A9A-9C42-78D45957A7B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16" name="TextBox 39">
            <a:extLst>
              <a:ext uri="{FF2B5EF4-FFF2-40B4-BE49-F238E27FC236}">
                <a16:creationId xmlns:a16="http://schemas.microsoft.com/office/drawing/2014/main" id="{E28C02DF-E393-4A37-849F-AC73FF81C49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17" name="TextBox 40">
            <a:extLst>
              <a:ext uri="{FF2B5EF4-FFF2-40B4-BE49-F238E27FC236}">
                <a16:creationId xmlns:a16="http://schemas.microsoft.com/office/drawing/2014/main" id="{4FDC1A02-ADDB-404A-B113-4D87F882133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18" name="TextBox 41">
            <a:extLst>
              <a:ext uri="{FF2B5EF4-FFF2-40B4-BE49-F238E27FC236}">
                <a16:creationId xmlns:a16="http://schemas.microsoft.com/office/drawing/2014/main" id="{F5F82EBF-F15A-466D-B186-A7620618D58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19" name="TextBox 42">
            <a:extLst>
              <a:ext uri="{FF2B5EF4-FFF2-40B4-BE49-F238E27FC236}">
                <a16:creationId xmlns:a16="http://schemas.microsoft.com/office/drawing/2014/main" id="{8A849E67-A734-4628-B462-0DF8E46C7C94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21" name="TextBox 43">
            <a:extLst>
              <a:ext uri="{FF2B5EF4-FFF2-40B4-BE49-F238E27FC236}">
                <a16:creationId xmlns:a16="http://schemas.microsoft.com/office/drawing/2014/main" id="{58DD7897-7D86-4A5C-B28D-A6F7BCE1943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22" name="TextBox 44">
            <a:extLst>
              <a:ext uri="{FF2B5EF4-FFF2-40B4-BE49-F238E27FC236}">
                <a16:creationId xmlns:a16="http://schemas.microsoft.com/office/drawing/2014/main" id="{6431885A-D836-4156-91FE-623845D7035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23" name="TextBox 45">
            <a:extLst>
              <a:ext uri="{FF2B5EF4-FFF2-40B4-BE49-F238E27FC236}">
                <a16:creationId xmlns:a16="http://schemas.microsoft.com/office/drawing/2014/main" id="{125239DB-EAEB-4C83-997E-12B0D5C198A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24" name="TextBox 46">
            <a:extLst>
              <a:ext uri="{FF2B5EF4-FFF2-40B4-BE49-F238E27FC236}">
                <a16:creationId xmlns:a16="http://schemas.microsoft.com/office/drawing/2014/main" id="{C5AC7657-06F7-4B2C-B6D9-460E20E369F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25" name="TextBox 47">
            <a:extLst>
              <a:ext uri="{FF2B5EF4-FFF2-40B4-BE49-F238E27FC236}">
                <a16:creationId xmlns:a16="http://schemas.microsoft.com/office/drawing/2014/main" id="{B4F40ADC-DBC8-42C6-B9D3-D27ED9F90BC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58" name="TextBox 48">
            <a:extLst>
              <a:ext uri="{FF2B5EF4-FFF2-40B4-BE49-F238E27FC236}">
                <a16:creationId xmlns:a16="http://schemas.microsoft.com/office/drawing/2014/main" id="{F44AFEA9-5E1F-48C9-AB5F-0076E41C67D7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59" name="TextBox 49">
            <a:extLst>
              <a:ext uri="{FF2B5EF4-FFF2-40B4-BE49-F238E27FC236}">
                <a16:creationId xmlns:a16="http://schemas.microsoft.com/office/drawing/2014/main" id="{8EE3AB63-DCD7-4E04-99C1-13C0C5CE0F2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0" name="TextBox 50">
            <a:extLst>
              <a:ext uri="{FF2B5EF4-FFF2-40B4-BE49-F238E27FC236}">
                <a16:creationId xmlns:a16="http://schemas.microsoft.com/office/drawing/2014/main" id="{149411D0-A016-4E06-9DFD-80AD709D3A7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1" name="TextBox 51">
            <a:extLst>
              <a:ext uri="{FF2B5EF4-FFF2-40B4-BE49-F238E27FC236}">
                <a16:creationId xmlns:a16="http://schemas.microsoft.com/office/drawing/2014/main" id="{67F50B68-5061-4DFF-B18D-20772B01534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2" name="TextBox 52">
            <a:extLst>
              <a:ext uri="{FF2B5EF4-FFF2-40B4-BE49-F238E27FC236}">
                <a16:creationId xmlns:a16="http://schemas.microsoft.com/office/drawing/2014/main" id="{C20476BE-302F-4586-942E-A665C34C81D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63" name="TextBox 53">
            <a:extLst>
              <a:ext uri="{FF2B5EF4-FFF2-40B4-BE49-F238E27FC236}">
                <a16:creationId xmlns:a16="http://schemas.microsoft.com/office/drawing/2014/main" id="{2A1EF0D9-A602-4188-BB85-4E42E8757BC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64" name="TextBox 54">
            <a:extLst>
              <a:ext uri="{FF2B5EF4-FFF2-40B4-BE49-F238E27FC236}">
                <a16:creationId xmlns:a16="http://schemas.microsoft.com/office/drawing/2014/main" id="{9654F70B-B681-4BD0-BEF9-79998FBBDBE8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65" name="TextBox 55">
            <a:extLst>
              <a:ext uri="{FF2B5EF4-FFF2-40B4-BE49-F238E27FC236}">
                <a16:creationId xmlns:a16="http://schemas.microsoft.com/office/drawing/2014/main" id="{A88263E4-AC04-4C1F-B678-945810C295A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66" name="TextBox 56">
            <a:extLst>
              <a:ext uri="{FF2B5EF4-FFF2-40B4-BE49-F238E27FC236}">
                <a16:creationId xmlns:a16="http://schemas.microsoft.com/office/drawing/2014/main" id="{3A696DB6-14BD-45AA-927B-D248DD1AEFDB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67" name="TextBox 57">
            <a:extLst>
              <a:ext uri="{FF2B5EF4-FFF2-40B4-BE49-F238E27FC236}">
                <a16:creationId xmlns:a16="http://schemas.microsoft.com/office/drawing/2014/main" id="{33808656-28FB-4548-8DC2-E4DAA3D877A3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68" name="TextBox 58">
            <a:extLst>
              <a:ext uri="{FF2B5EF4-FFF2-40B4-BE49-F238E27FC236}">
                <a16:creationId xmlns:a16="http://schemas.microsoft.com/office/drawing/2014/main" id="{0EA2FE04-AA49-4242-A0B0-E61F9D6E9C39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69" name="TextBox 59">
            <a:extLst>
              <a:ext uri="{FF2B5EF4-FFF2-40B4-BE49-F238E27FC236}">
                <a16:creationId xmlns:a16="http://schemas.microsoft.com/office/drawing/2014/main" id="{92F22968-322E-4F68-9476-2C267571D39F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70" name="TextBox 60">
            <a:extLst>
              <a:ext uri="{FF2B5EF4-FFF2-40B4-BE49-F238E27FC236}">
                <a16:creationId xmlns:a16="http://schemas.microsoft.com/office/drawing/2014/main" id="{E5425D03-9F96-4F23-B396-17503EF93515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71" name="TextBox 61">
            <a:extLst>
              <a:ext uri="{FF2B5EF4-FFF2-40B4-BE49-F238E27FC236}">
                <a16:creationId xmlns:a16="http://schemas.microsoft.com/office/drawing/2014/main" id="{09ABA2BE-4710-4B00-B83A-5542EA6C6701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94" name="TextBox 62">
            <a:extLst>
              <a:ext uri="{FF2B5EF4-FFF2-40B4-BE49-F238E27FC236}">
                <a16:creationId xmlns:a16="http://schemas.microsoft.com/office/drawing/2014/main" id="{DA592EEF-6310-49F6-948C-2C145AC4540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95" name="TextBox 63">
            <a:extLst>
              <a:ext uri="{FF2B5EF4-FFF2-40B4-BE49-F238E27FC236}">
                <a16:creationId xmlns:a16="http://schemas.microsoft.com/office/drawing/2014/main" id="{BC6F889B-A104-4A66-AC64-93672E7C3C1A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96" name="TextBox 64">
            <a:extLst>
              <a:ext uri="{FF2B5EF4-FFF2-40B4-BE49-F238E27FC236}">
                <a16:creationId xmlns:a16="http://schemas.microsoft.com/office/drawing/2014/main" id="{D0C1AFF0-5927-4144-BD13-204B037872AC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97" name="TextBox 65">
            <a:extLst>
              <a:ext uri="{FF2B5EF4-FFF2-40B4-BE49-F238E27FC236}">
                <a16:creationId xmlns:a16="http://schemas.microsoft.com/office/drawing/2014/main" id="{30B60084-DE3C-4F06-AE1E-5B5BAB399BA2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98" name="TextBox 66">
            <a:extLst>
              <a:ext uri="{FF2B5EF4-FFF2-40B4-BE49-F238E27FC236}">
                <a16:creationId xmlns:a16="http://schemas.microsoft.com/office/drawing/2014/main" id="{D6F834C6-1C2E-4095-94BD-C03D88D79456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99" name="TextBox 67">
            <a:extLst>
              <a:ext uri="{FF2B5EF4-FFF2-40B4-BE49-F238E27FC236}">
                <a16:creationId xmlns:a16="http://schemas.microsoft.com/office/drawing/2014/main" id="{593BC521-561B-47CF-AE0D-71184725174D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00" name="TextBox 68">
            <a:extLst>
              <a:ext uri="{FF2B5EF4-FFF2-40B4-BE49-F238E27FC236}">
                <a16:creationId xmlns:a16="http://schemas.microsoft.com/office/drawing/2014/main" id="{2D0CF569-7EBD-4BFC-937E-9766F4BB964E}"/>
              </a:ext>
            </a:extLst>
          </p:cNvPr>
          <p:cNvSpPr txBox="1"/>
          <p:nvPr userDrawn="1"/>
        </p:nvSpPr>
        <p:spPr>
          <a:xfrm>
            <a:off x="10497647" y="594498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17" name="TextBox 69">
            <a:extLst>
              <a:ext uri="{FF2B5EF4-FFF2-40B4-BE49-F238E27FC236}">
                <a16:creationId xmlns:a16="http://schemas.microsoft.com/office/drawing/2014/main" id="{FC22F557-7531-48DF-83AF-3B364D34505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60</a:t>
            </a:r>
          </a:p>
        </p:txBody>
      </p:sp>
      <p:pic>
        <p:nvPicPr>
          <p:cNvPr id="218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A1EBB7D0-4A49-4E33-A683-E36E12DF37E6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219" name="TextBox 69">
            <a:extLst>
              <a:ext uri="{FF2B5EF4-FFF2-40B4-BE49-F238E27FC236}">
                <a16:creationId xmlns:a16="http://schemas.microsoft.com/office/drawing/2014/main" id="{540D7B94-8900-4398-8A1B-6CB1DB68815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0" name="TextBox 69">
            <a:extLst>
              <a:ext uri="{FF2B5EF4-FFF2-40B4-BE49-F238E27FC236}">
                <a16:creationId xmlns:a16="http://schemas.microsoft.com/office/drawing/2014/main" id="{8CCF5B33-F444-4A57-95C8-E1C3C909C2B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1" name="TextBox 69">
            <a:extLst>
              <a:ext uri="{FF2B5EF4-FFF2-40B4-BE49-F238E27FC236}">
                <a16:creationId xmlns:a16="http://schemas.microsoft.com/office/drawing/2014/main" id="{D712CF68-848B-4C0F-ACC7-943C5AE0169B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2" name="TextBox 69">
            <a:extLst>
              <a:ext uri="{FF2B5EF4-FFF2-40B4-BE49-F238E27FC236}">
                <a16:creationId xmlns:a16="http://schemas.microsoft.com/office/drawing/2014/main" id="{E1E2E49B-F893-4FA8-8C19-CBAB71F827D6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3" name="TextBox 69">
            <a:extLst>
              <a:ext uri="{FF2B5EF4-FFF2-40B4-BE49-F238E27FC236}">
                <a16:creationId xmlns:a16="http://schemas.microsoft.com/office/drawing/2014/main" id="{40077699-DAE7-4E0E-96F2-78DEDE7BA87C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4" name="TextBox 69">
            <a:extLst>
              <a:ext uri="{FF2B5EF4-FFF2-40B4-BE49-F238E27FC236}">
                <a16:creationId xmlns:a16="http://schemas.microsoft.com/office/drawing/2014/main" id="{1C360225-EF5C-4465-869B-209A65C567E9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5" name="TextBox 69">
            <a:extLst>
              <a:ext uri="{FF2B5EF4-FFF2-40B4-BE49-F238E27FC236}">
                <a16:creationId xmlns:a16="http://schemas.microsoft.com/office/drawing/2014/main" id="{3203A5F2-3B3E-4B83-863F-DA4EB759012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6" name="TextBox 69">
            <a:extLst>
              <a:ext uri="{FF2B5EF4-FFF2-40B4-BE49-F238E27FC236}">
                <a16:creationId xmlns:a16="http://schemas.microsoft.com/office/drawing/2014/main" id="{33CAA583-0AD7-4ED4-8383-82A0467BDD56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7" name="TextBox 69">
            <a:extLst>
              <a:ext uri="{FF2B5EF4-FFF2-40B4-BE49-F238E27FC236}">
                <a16:creationId xmlns:a16="http://schemas.microsoft.com/office/drawing/2014/main" id="{55A990C8-7593-444C-8D3A-35AB58DD4104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8" name="TextBox 69">
            <a:extLst>
              <a:ext uri="{FF2B5EF4-FFF2-40B4-BE49-F238E27FC236}">
                <a16:creationId xmlns:a16="http://schemas.microsoft.com/office/drawing/2014/main" id="{4D19515A-EEBD-4116-B1F7-CB48EA49863A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29" name="TextBox 69">
            <a:extLst>
              <a:ext uri="{FF2B5EF4-FFF2-40B4-BE49-F238E27FC236}">
                <a16:creationId xmlns:a16="http://schemas.microsoft.com/office/drawing/2014/main" id="{A6364E6C-1809-4CFF-BF95-6B7E8FFD1FDB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0" name="TextBox 69">
            <a:extLst>
              <a:ext uri="{FF2B5EF4-FFF2-40B4-BE49-F238E27FC236}">
                <a16:creationId xmlns:a16="http://schemas.microsoft.com/office/drawing/2014/main" id="{8114869F-96CB-4352-99DF-5C4CA3134BCC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1" name="TextBox 69">
            <a:extLst>
              <a:ext uri="{FF2B5EF4-FFF2-40B4-BE49-F238E27FC236}">
                <a16:creationId xmlns:a16="http://schemas.microsoft.com/office/drawing/2014/main" id="{498E8DAC-8F81-45F0-8F3C-51938B68C494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2" name="TextBox 69">
            <a:extLst>
              <a:ext uri="{FF2B5EF4-FFF2-40B4-BE49-F238E27FC236}">
                <a16:creationId xmlns:a16="http://schemas.microsoft.com/office/drawing/2014/main" id="{D08D8560-5E5B-4F47-BF54-AD1B1C8E5F83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3" name="TextBox 69">
            <a:extLst>
              <a:ext uri="{FF2B5EF4-FFF2-40B4-BE49-F238E27FC236}">
                <a16:creationId xmlns:a16="http://schemas.microsoft.com/office/drawing/2014/main" id="{0FC1D901-A567-481E-8398-2E3C9B4BDBB0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4" name="TextBox 69">
            <a:extLst>
              <a:ext uri="{FF2B5EF4-FFF2-40B4-BE49-F238E27FC236}">
                <a16:creationId xmlns:a16="http://schemas.microsoft.com/office/drawing/2014/main" id="{CBE06B3B-DB03-4C1D-9620-EED3A0F7CD8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5" name="TextBox 69">
            <a:extLst>
              <a:ext uri="{FF2B5EF4-FFF2-40B4-BE49-F238E27FC236}">
                <a16:creationId xmlns:a16="http://schemas.microsoft.com/office/drawing/2014/main" id="{8B5F5766-5A8C-4103-AC76-E13E9C32AED4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6" name="TextBox 69">
            <a:extLst>
              <a:ext uri="{FF2B5EF4-FFF2-40B4-BE49-F238E27FC236}">
                <a16:creationId xmlns:a16="http://schemas.microsoft.com/office/drawing/2014/main" id="{C0EE75F3-DB30-488D-BEBF-302F2EB22C7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7" name="TextBox 69">
            <a:extLst>
              <a:ext uri="{FF2B5EF4-FFF2-40B4-BE49-F238E27FC236}">
                <a16:creationId xmlns:a16="http://schemas.microsoft.com/office/drawing/2014/main" id="{F267B5F2-5CB7-4D7F-A155-F20780663E34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8" name="TextBox 69">
            <a:extLst>
              <a:ext uri="{FF2B5EF4-FFF2-40B4-BE49-F238E27FC236}">
                <a16:creationId xmlns:a16="http://schemas.microsoft.com/office/drawing/2014/main" id="{0E122F12-F4B3-4AB4-B6B8-E3E157173BC5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39" name="TextBox 69">
            <a:extLst>
              <a:ext uri="{FF2B5EF4-FFF2-40B4-BE49-F238E27FC236}">
                <a16:creationId xmlns:a16="http://schemas.microsoft.com/office/drawing/2014/main" id="{C75B16F5-7066-4B86-88D0-E51ABCCFDDA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81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0" name="TextBox 69">
            <a:extLst>
              <a:ext uri="{FF2B5EF4-FFF2-40B4-BE49-F238E27FC236}">
                <a16:creationId xmlns:a16="http://schemas.microsoft.com/office/drawing/2014/main" id="{C7FBAAB8-61FA-4601-8F97-8CBDB4454540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82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1" name="TextBox 69">
            <a:extLst>
              <a:ext uri="{FF2B5EF4-FFF2-40B4-BE49-F238E27FC236}">
                <a16:creationId xmlns:a16="http://schemas.microsoft.com/office/drawing/2014/main" id="{FA0562B7-B952-4AB5-9EE0-DBA6BC33C65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83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2" name="TextBox 69">
            <a:extLst>
              <a:ext uri="{FF2B5EF4-FFF2-40B4-BE49-F238E27FC236}">
                <a16:creationId xmlns:a16="http://schemas.microsoft.com/office/drawing/2014/main" id="{D76C42C6-C581-4F98-B4AD-221A62E4B0F5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84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3" name="TextBox 69">
            <a:extLst>
              <a:ext uri="{FF2B5EF4-FFF2-40B4-BE49-F238E27FC236}">
                <a16:creationId xmlns:a16="http://schemas.microsoft.com/office/drawing/2014/main" id="{8E86FA9F-CF81-478F-9A28-D92157AEECE1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85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4" name="TextBox 69">
            <a:extLst>
              <a:ext uri="{FF2B5EF4-FFF2-40B4-BE49-F238E27FC236}">
                <a16:creationId xmlns:a16="http://schemas.microsoft.com/office/drawing/2014/main" id="{5A33E949-DD6B-4748-928E-06A62A980C52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86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5" name="TextBox 69">
            <a:extLst>
              <a:ext uri="{FF2B5EF4-FFF2-40B4-BE49-F238E27FC236}">
                <a16:creationId xmlns:a16="http://schemas.microsoft.com/office/drawing/2014/main" id="{7FF7B66D-64EA-4820-87CC-E68D5B93321D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87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6" name="TextBox 69">
            <a:extLst>
              <a:ext uri="{FF2B5EF4-FFF2-40B4-BE49-F238E27FC236}">
                <a16:creationId xmlns:a16="http://schemas.microsoft.com/office/drawing/2014/main" id="{649B30C8-4FC9-4892-8C74-D00708A7DAC8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7" name="TextBox 69">
            <a:extLst>
              <a:ext uri="{FF2B5EF4-FFF2-40B4-BE49-F238E27FC236}">
                <a16:creationId xmlns:a16="http://schemas.microsoft.com/office/drawing/2014/main" id="{96DB3545-D124-4F84-A683-3D864A1761EF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248" name="TextBox 69">
            <a:extLst>
              <a:ext uri="{FF2B5EF4-FFF2-40B4-BE49-F238E27FC236}">
                <a16:creationId xmlns:a16="http://schemas.microsoft.com/office/drawing/2014/main" id="{79BFBC85-C20F-45C2-BBF9-C1F908874F1C}"/>
              </a:ext>
            </a:extLst>
          </p:cNvPr>
          <p:cNvSpPr txBox="1"/>
          <p:nvPr userDrawn="1"/>
        </p:nvSpPr>
        <p:spPr>
          <a:xfrm>
            <a:off x="10497647" y="5942220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grpSp>
        <p:nvGrpSpPr>
          <p:cNvPr id="249" name="Groep 248">
            <a:extLst>
              <a:ext uri="{FF2B5EF4-FFF2-40B4-BE49-F238E27FC236}">
                <a16:creationId xmlns:a16="http://schemas.microsoft.com/office/drawing/2014/main" id="{AA34A87C-3BF7-4EA5-ADF8-E574C05E7185}"/>
              </a:ext>
            </a:extLst>
          </p:cNvPr>
          <p:cNvGrpSpPr/>
          <p:nvPr userDrawn="1"/>
        </p:nvGrpSpPr>
        <p:grpSpPr>
          <a:xfrm>
            <a:off x="9936965" y="6081077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50" name="Vrije vorm: vorm 249">
              <a:extLst>
                <a:ext uri="{FF2B5EF4-FFF2-40B4-BE49-F238E27FC236}">
                  <a16:creationId xmlns:a16="http://schemas.microsoft.com/office/drawing/2014/main" id="{A40F1A36-C269-40FF-86A1-E31F39C1B70E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51" name="Gelijkbenige driehoek 1">
              <a:extLst>
                <a:ext uri="{FF2B5EF4-FFF2-40B4-BE49-F238E27FC236}">
                  <a16:creationId xmlns:a16="http://schemas.microsoft.com/office/drawing/2014/main" id="{55B40C61-593E-404C-9A25-935134489C7D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52" name="Groep 251">
            <a:extLst>
              <a:ext uri="{FF2B5EF4-FFF2-40B4-BE49-F238E27FC236}">
                <a16:creationId xmlns:a16="http://schemas.microsoft.com/office/drawing/2014/main" id="{2093405B-83B4-4666-8B6A-98648DCE436E}"/>
              </a:ext>
            </a:extLst>
          </p:cNvPr>
          <p:cNvGrpSpPr/>
          <p:nvPr userDrawn="1"/>
        </p:nvGrpSpPr>
        <p:grpSpPr>
          <a:xfrm rot="10800000">
            <a:off x="9936965" y="637607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253" name="Vrije vorm: vorm 252">
              <a:extLst>
                <a:ext uri="{FF2B5EF4-FFF2-40B4-BE49-F238E27FC236}">
                  <a16:creationId xmlns:a16="http://schemas.microsoft.com/office/drawing/2014/main" id="{27086398-283E-46E9-AFA2-DB71B77C1B83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254" name="Gelijkbenige driehoek 1">
              <a:extLst>
                <a:ext uri="{FF2B5EF4-FFF2-40B4-BE49-F238E27FC236}">
                  <a16:creationId xmlns:a16="http://schemas.microsoft.com/office/drawing/2014/main" id="{05B84179-45E0-439C-B2C1-A4E06436CB7A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55" name="I-ZANDLOPER">
            <a:extLst>
              <a:ext uri="{FF2B5EF4-FFF2-40B4-BE49-F238E27FC236}">
                <a16:creationId xmlns:a16="http://schemas.microsoft.com/office/drawing/2014/main" id="{2245D50E-3A2B-495E-8496-AF37076F6277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56" name="T-SEC">
            <a:extLst>
              <a:ext uri="{FF2B5EF4-FFF2-40B4-BE49-F238E27FC236}">
                <a16:creationId xmlns:a16="http://schemas.microsoft.com/office/drawing/2014/main" id="{D20D9468-C1C7-4156-B7A5-4AD33F5CF288}"/>
              </a:ext>
            </a:extLst>
          </p:cNvPr>
          <p:cNvSpPr/>
          <p:nvPr userDrawn="1"/>
        </p:nvSpPr>
        <p:spPr>
          <a:xfrm>
            <a:off x="11352396" y="6387148"/>
            <a:ext cx="641580" cy="358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nl-NL" sz="1600" b="1" dirty="0">
                <a:solidFill>
                  <a:schemeClr val="bg2"/>
                </a:solidFill>
              </a:rPr>
              <a:t>Sec</a:t>
            </a:r>
          </a:p>
        </p:txBody>
      </p:sp>
    </p:spTree>
    <p:extLst>
      <p:ext uri="{BB962C8B-B14F-4D97-AF65-F5344CB8AC3E}">
        <p14:creationId xmlns:p14="http://schemas.microsoft.com/office/powerpoint/2010/main" val="40079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0"/>
                            </p:stCondLst>
                            <p:childTnLst>
                              <p:par>
                                <p:cTn id="6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00"/>
                            </p:stCondLst>
                            <p:childTnLst>
                              <p:par>
                                <p:cTn id="71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000"/>
                            </p:stCondLst>
                            <p:childTnLst>
                              <p:par>
                                <p:cTn id="74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4000"/>
                            </p:stCondLst>
                            <p:childTnLst>
                              <p:par>
                                <p:cTn id="80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0"/>
                            </p:stCondLst>
                            <p:childTnLst>
                              <p:par>
                                <p:cTn id="83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7000"/>
                            </p:stCondLst>
                            <p:childTnLst>
                              <p:par>
                                <p:cTn id="89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0"/>
                            </p:stCondLst>
                            <p:childTnLst>
                              <p:par>
                                <p:cTn id="92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90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9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59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mediacall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6805" fill="hold"/>
                                        <p:tgtEl>
                                          <p:spTgt spid="2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8"/>
                </p:tgtEl>
              </p:cMediaNode>
            </p:audio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17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ezoekers &amp; gasten presentatie | 120 s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A - SWOESJ">
            <a:extLst>
              <a:ext uri="{FF2B5EF4-FFF2-40B4-BE49-F238E27FC236}">
                <a16:creationId xmlns:a16="http://schemas.microsoft.com/office/drawing/2014/main" id="{0FAC2420-10F2-4D12-9B88-CC7EFB1FBB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772" y="4074059"/>
            <a:ext cx="5316228" cy="2783941"/>
          </a:xfrm>
          <a:prstGeom prst="rect">
            <a:avLst/>
          </a:prstGeom>
          <a:effectLst/>
        </p:spPr>
      </p:pic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Bezoekers &amp; gasten presentaties</a:t>
            </a:r>
          </a:p>
        </p:txBody>
      </p:sp>
      <p:sp>
        <p:nvSpPr>
          <p:cNvPr id="20" name="V - DRIEHOEK1">
            <a:extLst>
              <a:ext uri="{FF2B5EF4-FFF2-40B4-BE49-F238E27FC236}">
                <a16:creationId xmlns:a16="http://schemas.microsoft.com/office/drawing/2014/main" id="{460BDA3E-BFB8-4FD7-880D-8F69DE99B467}"/>
              </a:ext>
            </a:extLst>
          </p:cNvPr>
          <p:cNvSpPr/>
          <p:nvPr userDrawn="1"/>
        </p:nvSpPr>
        <p:spPr>
          <a:xfrm rot="5400000">
            <a:off x="6458933" y="1798805"/>
            <a:ext cx="2160000" cy="2160000"/>
          </a:xfrm>
          <a:prstGeom prst="rtTriangle">
            <a:avLst/>
          </a:prstGeom>
          <a:solidFill>
            <a:srgbClr val="CF203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72300" y="2016000"/>
            <a:ext cx="3420000" cy="3420000"/>
          </a:xfr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38" name="T1A">
            <a:extLst>
              <a:ext uri="{FF2B5EF4-FFF2-40B4-BE49-F238E27FC236}">
                <a16:creationId xmlns:a16="http://schemas.microsoft.com/office/drawing/2014/main" id="{278E986D-177D-4825-9285-1D3FC2BE5D0A}"/>
              </a:ext>
            </a:extLst>
          </p:cNvPr>
          <p:cNvSpPr txBox="1"/>
          <p:nvPr userDrawn="1"/>
        </p:nvSpPr>
        <p:spPr>
          <a:xfrm>
            <a:off x="988800" y="3004483"/>
            <a:ext cx="5104266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Vertel wie je bent en van welk bedrijf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Omschrijf wat je doet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nl-NL" sz="2000" dirty="0">
                <a:solidFill>
                  <a:schemeClr val="accent1"/>
                </a:solidFill>
              </a:rPr>
              <a:t>Stel gerust een specifieke zoekvraag</a:t>
            </a:r>
          </a:p>
        </p:txBody>
      </p:sp>
      <p:sp>
        <p:nvSpPr>
          <p:cNvPr id="21" name="T1A">
            <a:extLst>
              <a:ext uri="{FF2B5EF4-FFF2-40B4-BE49-F238E27FC236}">
                <a16:creationId xmlns:a16="http://schemas.microsoft.com/office/drawing/2014/main" id="{6C622C8B-6EA6-491D-93A2-C9DDC758D754}"/>
              </a:ext>
            </a:extLst>
          </p:cNvPr>
          <p:cNvSpPr txBox="1"/>
          <p:nvPr userDrawn="1"/>
        </p:nvSpPr>
        <p:spPr>
          <a:xfrm>
            <a:off x="988799" y="1991280"/>
            <a:ext cx="5104267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4400" b="1" dirty="0" err="1">
                <a:solidFill>
                  <a:schemeClr val="tx2"/>
                </a:solidFill>
              </a:rPr>
              <a:t>Presentatie</a:t>
            </a:r>
            <a:r>
              <a:rPr lang="en-US" sz="4400" b="1" dirty="0">
                <a:solidFill>
                  <a:schemeClr val="tx2"/>
                </a:solidFill>
              </a:rPr>
              <a:t> tips</a:t>
            </a:r>
          </a:p>
        </p:txBody>
      </p:sp>
      <p:cxnSp>
        <p:nvCxnSpPr>
          <p:cNvPr id="23" name="L1">
            <a:extLst>
              <a:ext uri="{FF2B5EF4-FFF2-40B4-BE49-F238E27FC236}">
                <a16:creationId xmlns:a16="http://schemas.microsoft.com/office/drawing/2014/main" id="{C4D82290-6C68-48FF-9B20-776AF5EA6E72}"/>
              </a:ext>
            </a:extLst>
          </p:cNvPr>
          <p:cNvCxnSpPr>
            <a:cxnSpLocks/>
          </p:cNvCxnSpPr>
          <p:nvPr userDrawn="1"/>
        </p:nvCxnSpPr>
        <p:spPr>
          <a:xfrm>
            <a:off x="989013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1A">
            <a:extLst>
              <a:ext uri="{FF2B5EF4-FFF2-40B4-BE49-F238E27FC236}">
                <a16:creationId xmlns:a16="http://schemas.microsoft.com/office/drawing/2014/main" id="{5B5C9CCE-C5BF-49DE-9457-9C63B0FF4323}"/>
              </a:ext>
            </a:extLst>
          </p:cNvPr>
          <p:cNvSpPr txBox="1"/>
          <p:nvPr userDrawn="1"/>
        </p:nvSpPr>
        <p:spPr>
          <a:xfrm>
            <a:off x="988413" y="5175139"/>
            <a:ext cx="404947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000" b="1" dirty="0">
                <a:solidFill>
                  <a:schemeClr val="tx2"/>
                </a:solidFill>
              </a:rPr>
              <a:t>Hoe </a:t>
            </a:r>
            <a:r>
              <a:rPr lang="en-US" sz="2000" b="1" dirty="0" err="1">
                <a:solidFill>
                  <a:schemeClr val="tx2"/>
                </a:solidFill>
              </a:rPr>
              <a:t>kunnen</a:t>
            </a:r>
            <a:r>
              <a:rPr lang="en-US" sz="2000" b="1" dirty="0">
                <a:solidFill>
                  <a:schemeClr val="tx2"/>
                </a:solidFill>
              </a:rPr>
              <a:t> we </a:t>
            </a:r>
            <a:r>
              <a:rPr lang="en-US" sz="2000" b="1" dirty="0" err="1">
                <a:solidFill>
                  <a:schemeClr val="tx2"/>
                </a:solidFill>
              </a:rPr>
              <a:t>jou</a:t>
            </a:r>
            <a:r>
              <a:rPr lang="en-US" sz="2000" b="1" dirty="0">
                <a:solidFill>
                  <a:schemeClr val="tx2"/>
                </a:solidFill>
              </a:rPr>
              <a:t> </a:t>
            </a:r>
            <a:r>
              <a:rPr lang="en-US" sz="2000" b="1" dirty="0" err="1">
                <a:solidFill>
                  <a:schemeClr val="tx2"/>
                </a:solidFill>
              </a:rPr>
              <a:t>helpen</a:t>
            </a:r>
            <a:r>
              <a:rPr lang="en-US" sz="2000" b="1" dirty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167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D87529B7-7181-415E-8134-564B4A79D40D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68" name="TextBox 82">
            <a:extLst>
              <a:ext uri="{FF2B5EF4-FFF2-40B4-BE49-F238E27FC236}">
                <a16:creationId xmlns:a16="http://schemas.microsoft.com/office/drawing/2014/main" id="{8FA54886-0DDB-4495-B2B0-C26B5E5C167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69" name="TextBox 83">
            <a:extLst>
              <a:ext uri="{FF2B5EF4-FFF2-40B4-BE49-F238E27FC236}">
                <a16:creationId xmlns:a16="http://schemas.microsoft.com/office/drawing/2014/main" id="{1ACE10B0-D30F-4601-A902-511B067F9D6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70" name="TextBox 84">
            <a:extLst>
              <a:ext uri="{FF2B5EF4-FFF2-40B4-BE49-F238E27FC236}">
                <a16:creationId xmlns:a16="http://schemas.microsoft.com/office/drawing/2014/main" id="{5CBE0D19-C5E0-4A5A-8894-701F4D988DB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71" name="TextBox 85">
            <a:extLst>
              <a:ext uri="{FF2B5EF4-FFF2-40B4-BE49-F238E27FC236}">
                <a16:creationId xmlns:a16="http://schemas.microsoft.com/office/drawing/2014/main" id="{325E434F-30AE-4C2D-B384-7FDF890132B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94" name="TextBox 86">
            <a:extLst>
              <a:ext uri="{FF2B5EF4-FFF2-40B4-BE49-F238E27FC236}">
                <a16:creationId xmlns:a16="http://schemas.microsoft.com/office/drawing/2014/main" id="{E961E009-CB7D-44FB-A4FE-7B373F270C1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95" name="TextBox 87">
            <a:extLst>
              <a:ext uri="{FF2B5EF4-FFF2-40B4-BE49-F238E27FC236}">
                <a16:creationId xmlns:a16="http://schemas.microsoft.com/office/drawing/2014/main" id="{30CCAF30-5A7A-4333-974B-9CDCFDE6283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96" name="TextBox 88">
            <a:extLst>
              <a:ext uri="{FF2B5EF4-FFF2-40B4-BE49-F238E27FC236}">
                <a16:creationId xmlns:a16="http://schemas.microsoft.com/office/drawing/2014/main" id="{723CE380-3427-4D42-9C4B-3E62CFF3408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97" name="TextBox 89">
            <a:extLst>
              <a:ext uri="{FF2B5EF4-FFF2-40B4-BE49-F238E27FC236}">
                <a16:creationId xmlns:a16="http://schemas.microsoft.com/office/drawing/2014/main" id="{14FF371B-1583-4A45-B5FF-DE8B1A5283F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98" name="TextBox 90">
            <a:extLst>
              <a:ext uri="{FF2B5EF4-FFF2-40B4-BE49-F238E27FC236}">
                <a16:creationId xmlns:a16="http://schemas.microsoft.com/office/drawing/2014/main" id="{CCEC83C6-E6C3-4ABB-B054-F75A85E6D54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99" name="TextBox 91">
            <a:extLst>
              <a:ext uri="{FF2B5EF4-FFF2-40B4-BE49-F238E27FC236}">
                <a16:creationId xmlns:a16="http://schemas.microsoft.com/office/drawing/2014/main" id="{A9B83EF9-DA5F-4FE3-A18D-DC1D0D9D2FD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200" name="TextBox 92">
            <a:extLst>
              <a:ext uri="{FF2B5EF4-FFF2-40B4-BE49-F238E27FC236}">
                <a16:creationId xmlns:a16="http://schemas.microsoft.com/office/drawing/2014/main" id="{9EDF9F96-B7A4-4474-BAAB-08A0092D736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7" name="TextBox 93">
            <a:extLst>
              <a:ext uri="{FF2B5EF4-FFF2-40B4-BE49-F238E27FC236}">
                <a16:creationId xmlns:a16="http://schemas.microsoft.com/office/drawing/2014/main" id="{31DB3233-4440-4143-89E9-FA68A23B3B4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18" name="TextBox 94">
            <a:extLst>
              <a:ext uri="{FF2B5EF4-FFF2-40B4-BE49-F238E27FC236}">
                <a16:creationId xmlns:a16="http://schemas.microsoft.com/office/drawing/2014/main" id="{DEF5803C-556F-4F2A-ABA8-FE2D0029311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19" name="TextBox 95">
            <a:extLst>
              <a:ext uri="{FF2B5EF4-FFF2-40B4-BE49-F238E27FC236}">
                <a16:creationId xmlns:a16="http://schemas.microsoft.com/office/drawing/2014/main" id="{C95D4796-544F-4028-9325-17305EBF2E0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20" name="TextBox 96">
            <a:extLst>
              <a:ext uri="{FF2B5EF4-FFF2-40B4-BE49-F238E27FC236}">
                <a16:creationId xmlns:a16="http://schemas.microsoft.com/office/drawing/2014/main" id="{9F13E013-0596-42A4-8CDD-C38B87E96F0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21" name="TextBox 97">
            <a:extLst>
              <a:ext uri="{FF2B5EF4-FFF2-40B4-BE49-F238E27FC236}">
                <a16:creationId xmlns:a16="http://schemas.microsoft.com/office/drawing/2014/main" id="{BA437084-361A-4395-8DD8-F653B7DE4B4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22" name="TextBox 98">
            <a:extLst>
              <a:ext uri="{FF2B5EF4-FFF2-40B4-BE49-F238E27FC236}">
                <a16:creationId xmlns:a16="http://schemas.microsoft.com/office/drawing/2014/main" id="{6D9D8DF5-14DA-407A-A7F9-AC97746CE23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23" name="TextBox 99">
            <a:extLst>
              <a:ext uri="{FF2B5EF4-FFF2-40B4-BE49-F238E27FC236}">
                <a16:creationId xmlns:a16="http://schemas.microsoft.com/office/drawing/2014/main" id="{88C6079B-AE94-4DAD-958C-5E4691B9C84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24" name="TextBox 100">
            <a:extLst>
              <a:ext uri="{FF2B5EF4-FFF2-40B4-BE49-F238E27FC236}">
                <a16:creationId xmlns:a16="http://schemas.microsoft.com/office/drawing/2014/main" id="{32FF6EEE-1662-4D51-B0C5-E9C6E0E51E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25" name="TextBox 101">
            <a:extLst>
              <a:ext uri="{FF2B5EF4-FFF2-40B4-BE49-F238E27FC236}">
                <a16:creationId xmlns:a16="http://schemas.microsoft.com/office/drawing/2014/main" id="{05D7E7CC-0A96-4619-AA1A-997DCE1962A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26" name="TextBox 102">
            <a:extLst>
              <a:ext uri="{FF2B5EF4-FFF2-40B4-BE49-F238E27FC236}">
                <a16:creationId xmlns:a16="http://schemas.microsoft.com/office/drawing/2014/main" id="{5E66BDF3-E254-4722-941A-71C70404EBC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27" name="TextBox 103">
            <a:extLst>
              <a:ext uri="{FF2B5EF4-FFF2-40B4-BE49-F238E27FC236}">
                <a16:creationId xmlns:a16="http://schemas.microsoft.com/office/drawing/2014/main" id="{2C6AB455-FB66-45CC-BB41-A5F6976EAC6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28" name="TextBox 104">
            <a:extLst>
              <a:ext uri="{FF2B5EF4-FFF2-40B4-BE49-F238E27FC236}">
                <a16:creationId xmlns:a16="http://schemas.microsoft.com/office/drawing/2014/main" id="{ECF6C558-4A0A-46DA-AF97-C79D9AACD0B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29" name="TextBox 105">
            <a:extLst>
              <a:ext uri="{FF2B5EF4-FFF2-40B4-BE49-F238E27FC236}">
                <a16:creationId xmlns:a16="http://schemas.microsoft.com/office/drawing/2014/main" id="{E7C1E586-9482-4AC4-9C3D-D5338A8CE9F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30" name="TextBox 106">
            <a:extLst>
              <a:ext uri="{FF2B5EF4-FFF2-40B4-BE49-F238E27FC236}">
                <a16:creationId xmlns:a16="http://schemas.microsoft.com/office/drawing/2014/main" id="{7E520600-62EF-4FA5-85B8-DBA2434E92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31" name="TextBox 107">
            <a:extLst>
              <a:ext uri="{FF2B5EF4-FFF2-40B4-BE49-F238E27FC236}">
                <a16:creationId xmlns:a16="http://schemas.microsoft.com/office/drawing/2014/main" id="{A5B8C1BB-A7EE-49BA-8A6B-328D5120401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32" name="TextBox 108">
            <a:extLst>
              <a:ext uri="{FF2B5EF4-FFF2-40B4-BE49-F238E27FC236}">
                <a16:creationId xmlns:a16="http://schemas.microsoft.com/office/drawing/2014/main" id="{35DDDBE8-87C6-4EDE-ACE2-8B6CC7D3A73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33" name="TextBox 109">
            <a:extLst>
              <a:ext uri="{FF2B5EF4-FFF2-40B4-BE49-F238E27FC236}">
                <a16:creationId xmlns:a16="http://schemas.microsoft.com/office/drawing/2014/main" id="{482569A0-A4CD-4005-85BB-84440AE1AF4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34" name="TextBox 110">
            <a:extLst>
              <a:ext uri="{FF2B5EF4-FFF2-40B4-BE49-F238E27FC236}">
                <a16:creationId xmlns:a16="http://schemas.microsoft.com/office/drawing/2014/main" id="{30D8CA69-0304-413C-883F-CD2D985CB5B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35" name="TextBox 111">
            <a:extLst>
              <a:ext uri="{FF2B5EF4-FFF2-40B4-BE49-F238E27FC236}">
                <a16:creationId xmlns:a16="http://schemas.microsoft.com/office/drawing/2014/main" id="{A2BD5A6F-62D7-4993-8C8A-6F1FF92908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36" name="TextBox 112">
            <a:extLst>
              <a:ext uri="{FF2B5EF4-FFF2-40B4-BE49-F238E27FC236}">
                <a16:creationId xmlns:a16="http://schemas.microsoft.com/office/drawing/2014/main" id="{EC5BEA7B-1ED5-4B86-990F-40EA9D47EE9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37" name="TextBox 113">
            <a:extLst>
              <a:ext uri="{FF2B5EF4-FFF2-40B4-BE49-F238E27FC236}">
                <a16:creationId xmlns:a16="http://schemas.microsoft.com/office/drawing/2014/main" id="{2F91F443-594D-499E-BEEB-1F5B91C938C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38" name="TextBox 114">
            <a:extLst>
              <a:ext uri="{FF2B5EF4-FFF2-40B4-BE49-F238E27FC236}">
                <a16:creationId xmlns:a16="http://schemas.microsoft.com/office/drawing/2014/main" id="{9F71C5D7-833C-49A5-9762-6BED8A92A78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39" name="TextBox 115">
            <a:extLst>
              <a:ext uri="{FF2B5EF4-FFF2-40B4-BE49-F238E27FC236}">
                <a16:creationId xmlns:a16="http://schemas.microsoft.com/office/drawing/2014/main" id="{AA54D5E4-3054-4DD4-B41D-955222A760D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40" name="TextBox 116">
            <a:extLst>
              <a:ext uri="{FF2B5EF4-FFF2-40B4-BE49-F238E27FC236}">
                <a16:creationId xmlns:a16="http://schemas.microsoft.com/office/drawing/2014/main" id="{E138A0C6-2AC5-40EC-9D80-C17CCFC8937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41" name="TextBox 117">
            <a:extLst>
              <a:ext uri="{FF2B5EF4-FFF2-40B4-BE49-F238E27FC236}">
                <a16:creationId xmlns:a16="http://schemas.microsoft.com/office/drawing/2014/main" id="{62023EC5-994D-46FF-9320-9C68FFB530E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42" name="TextBox 118">
            <a:extLst>
              <a:ext uri="{FF2B5EF4-FFF2-40B4-BE49-F238E27FC236}">
                <a16:creationId xmlns:a16="http://schemas.microsoft.com/office/drawing/2014/main" id="{D6D5688C-1AF1-4C98-B134-1220A23DA97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43" name="TextBox 119">
            <a:extLst>
              <a:ext uri="{FF2B5EF4-FFF2-40B4-BE49-F238E27FC236}">
                <a16:creationId xmlns:a16="http://schemas.microsoft.com/office/drawing/2014/main" id="{2A271BBC-F785-49D3-80AF-40CF1C8FB9A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44" name="TextBox 120">
            <a:extLst>
              <a:ext uri="{FF2B5EF4-FFF2-40B4-BE49-F238E27FC236}">
                <a16:creationId xmlns:a16="http://schemas.microsoft.com/office/drawing/2014/main" id="{416F3BD5-81BA-4922-80E1-E4C3AC5D050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45" name="TextBox 121">
            <a:extLst>
              <a:ext uri="{FF2B5EF4-FFF2-40B4-BE49-F238E27FC236}">
                <a16:creationId xmlns:a16="http://schemas.microsoft.com/office/drawing/2014/main" id="{3E3563F5-EAF8-43D6-889E-FEE23E362E1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46" name="TextBox 122">
            <a:extLst>
              <a:ext uri="{FF2B5EF4-FFF2-40B4-BE49-F238E27FC236}">
                <a16:creationId xmlns:a16="http://schemas.microsoft.com/office/drawing/2014/main" id="{823810FA-826A-42C8-ABFB-0BF653B1660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47" name="TextBox 123">
            <a:extLst>
              <a:ext uri="{FF2B5EF4-FFF2-40B4-BE49-F238E27FC236}">
                <a16:creationId xmlns:a16="http://schemas.microsoft.com/office/drawing/2014/main" id="{55F772AB-7EAF-41CE-8A43-AC1581B82F3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48" name="TextBox 124">
            <a:extLst>
              <a:ext uri="{FF2B5EF4-FFF2-40B4-BE49-F238E27FC236}">
                <a16:creationId xmlns:a16="http://schemas.microsoft.com/office/drawing/2014/main" id="{AD62B066-EF21-4F74-96D8-DCF2128CD75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49" name="TextBox 125">
            <a:extLst>
              <a:ext uri="{FF2B5EF4-FFF2-40B4-BE49-F238E27FC236}">
                <a16:creationId xmlns:a16="http://schemas.microsoft.com/office/drawing/2014/main" id="{68CB901D-C20D-47EB-AE6A-DB86BD187BB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50" name="TextBox 126">
            <a:extLst>
              <a:ext uri="{FF2B5EF4-FFF2-40B4-BE49-F238E27FC236}">
                <a16:creationId xmlns:a16="http://schemas.microsoft.com/office/drawing/2014/main" id="{A7D32EF4-03CA-488C-9004-702B81BE1FD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51" name="TextBox 127">
            <a:extLst>
              <a:ext uri="{FF2B5EF4-FFF2-40B4-BE49-F238E27FC236}">
                <a16:creationId xmlns:a16="http://schemas.microsoft.com/office/drawing/2014/main" id="{483D22AC-BE22-4429-BB3B-AB1D48CB1D0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52" name="TextBox 128">
            <a:extLst>
              <a:ext uri="{FF2B5EF4-FFF2-40B4-BE49-F238E27FC236}">
                <a16:creationId xmlns:a16="http://schemas.microsoft.com/office/drawing/2014/main" id="{DED1536E-7586-4302-9132-D797B9D95F6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53" name="TextBox 129">
            <a:extLst>
              <a:ext uri="{FF2B5EF4-FFF2-40B4-BE49-F238E27FC236}">
                <a16:creationId xmlns:a16="http://schemas.microsoft.com/office/drawing/2014/main" id="{D9999B3C-4F4C-4FA8-AB4F-8C4064E02D7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54" name="TextBox 130">
            <a:extLst>
              <a:ext uri="{FF2B5EF4-FFF2-40B4-BE49-F238E27FC236}">
                <a16:creationId xmlns:a16="http://schemas.microsoft.com/office/drawing/2014/main" id="{05DBDE20-C6B6-4DEC-928D-2951291A485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55" name="TextBox 131">
            <a:extLst>
              <a:ext uri="{FF2B5EF4-FFF2-40B4-BE49-F238E27FC236}">
                <a16:creationId xmlns:a16="http://schemas.microsoft.com/office/drawing/2014/main" id="{921AF89D-73B8-4A88-954C-4B4C7D77F45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56" name="TextBox 132">
            <a:extLst>
              <a:ext uri="{FF2B5EF4-FFF2-40B4-BE49-F238E27FC236}">
                <a16:creationId xmlns:a16="http://schemas.microsoft.com/office/drawing/2014/main" id="{0A566FAC-AF0D-45B0-B55B-0CC66010999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95" name="TextBox 133">
            <a:extLst>
              <a:ext uri="{FF2B5EF4-FFF2-40B4-BE49-F238E27FC236}">
                <a16:creationId xmlns:a16="http://schemas.microsoft.com/office/drawing/2014/main" id="{870F633B-5DA3-4EA2-AC3C-031F3A8D752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96" name="TextBox 134">
            <a:extLst>
              <a:ext uri="{FF2B5EF4-FFF2-40B4-BE49-F238E27FC236}">
                <a16:creationId xmlns:a16="http://schemas.microsoft.com/office/drawing/2014/main" id="{DB22AB29-584C-4531-AA1E-5DB43777053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97" name="TextBox 135">
            <a:extLst>
              <a:ext uri="{FF2B5EF4-FFF2-40B4-BE49-F238E27FC236}">
                <a16:creationId xmlns:a16="http://schemas.microsoft.com/office/drawing/2014/main" id="{9D144EDD-B272-4B2F-A991-3F60FEB0CF1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98" name="TextBox 136">
            <a:extLst>
              <a:ext uri="{FF2B5EF4-FFF2-40B4-BE49-F238E27FC236}">
                <a16:creationId xmlns:a16="http://schemas.microsoft.com/office/drawing/2014/main" id="{68D5BC1B-C895-4DBC-B6E1-5114E91125B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99" name="TextBox 137">
            <a:extLst>
              <a:ext uri="{FF2B5EF4-FFF2-40B4-BE49-F238E27FC236}">
                <a16:creationId xmlns:a16="http://schemas.microsoft.com/office/drawing/2014/main" id="{8A9BB7AD-0E46-4310-B006-21581EDCE25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00" name="TextBox 138">
            <a:extLst>
              <a:ext uri="{FF2B5EF4-FFF2-40B4-BE49-F238E27FC236}">
                <a16:creationId xmlns:a16="http://schemas.microsoft.com/office/drawing/2014/main" id="{8678E7D6-3FB1-426D-8391-FAA49DCBDCA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01" name="TextBox 139">
            <a:extLst>
              <a:ext uri="{FF2B5EF4-FFF2-40B4-BE49-F238E27FC236}">
                <a16:creationId xmlns:a16="http://schemas.microsoft.com/office/drawing/2014/main" id="{6EB791C3-40CC-47B0-BEFB-23C08A96425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02" name="TextBox 140">
            <a:extLst>
              <a:ext uri="{FF2B5EF4-FFF2-40B4-BE49-F238E27FC236}">
                <a16:creationId xmlns:a16="http://schemas.microsoft.com/office/drawing/2014/main" id="{FA5F814B-4CD4-4204-8BBD-E74B489EAB4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303" name="TextBox 141">
            <a:extLst>
              <a:ext uri="{FF2B5EF4-FFF2-40B4-BE49-F238E27FC236}">
                <a16:creationId xmlns:a16="http://schemas.microsoft.com/office/drawing/2014/main" id="{8711D5D4-3B76-4E7D-8C48-D42F3D55E84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04" name="TextBox 146-1">
            <a:extLst>
              <a:ext uri="{FF2B5EF4-FFF2-40B4-BE49-F238E27FC236}">
                <a16:creationId xmlns:a16="http://schemas.microsoft.com/office/drawing/2014/main" id="{53F32F71-50AE-4A5D-93DD-8EA5B575F512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305" name="TextBox 146">
            <a:extLst>
              <a:ext uri="{FF2B5EF4-FFF2-40B4-BE49-F238E27FC236}">
                <a16:creationId xmlns:a16="http://schemas.microsoft.com/office/drawing/2014/main" id="{E19118F2-7964-4DAE-BCB3-752E9BB17D68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grpSp>
        <p:nvGrpSpPr>
          <p:cNvPr id="306" name="Groep 305">
            <a:extLst>
              <a:ext uri="{FF2B5EF4-FFF2-40B4-BE49-F238E27FC236}">
                <a16:creationId xmlns:a16="http://schemas.microsoft.com/office/drawing/2014/main" id="{DC46A4F1-F836-40D6-80A6-113298A17B0D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07" name="Vrije vorm: vorm 306">
              <a:extLst>
                <a:ext uri="{FF2B5EF4-FFF2-40B4-BE49-F238E27FC236}">
                  <a16:creationId xmlns:a16="http://schemas.microsoft.com/office/drawing/2014/main" id="{619AD2E1-BC60-4970-9657-313293478191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08" name="Gelijkbenige driehoek 1">
              <a:extLst>
                <a:ext uri="{FF2B5EF4-FFF2-40B4-BE49-F238E27FC236}">
                  <a16:creationId xmlns:a16="http://schemas.microsoft.com/office/drawing/2014/main" id="{1FB7D707-F4FD-4674-B668-DCA5C7E763CF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309" name="Groep 308">
            <a:extLst>
              <a:ext uri="{FF2B5EF4-FFF2-40B4-BE49-F238E27FC236}">
                <a16:creationId xmlns:a16="http://schemas.microsoft.com/office/drawing/2014/main" id="{FD07A08F-D1B5-4F66-B6B8-DC09845E71C3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310" name="Vrije vorm: vorm 309">
              <a:extLst>
                <a:ext uri="{FF2B5EF4-FFF2-40B4-BE49-F238E27FC236}">
                  <a16:creationId xmlns:a16="http://schemas.microsoft.com/office/drawing/2014/main" id="{22EB8616-2228-4E5D-8FD2-11010C5035C0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311" name="Gelijkbenige driehoek 1">
              <a:extLst>
                <a:ext uri="{FF2B5EF4-FFF2-40B4-BE49-F238E27FC236}">
                  <a16:creationId xmlns:a16="http://schemas.microsoft.com/office/drawing/2014/main" id="{8671788D-C965-4DDC-89D6-E9DEE09F0235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312" name="I-ZANDLOPER">
            <a:extLst>
              <a:ext uri="{FF2B5EF4-FFF2-40B4-BE49-F238E27FC236}">
                <a16:creationId xmlns:a16="http://schemas.microsoft.com/office/drawing/2014/main" id="{3F42BBA9-2D6A-47B7-BF13-8A1B1CB56130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313" name="T - SEC">
            <a:extLst>
              <a:ext uri="{FF2B5EF4-FFF2-40B4-BE49-F238E27FC236}">
                <a16:creationId xmlns:a16="http://schemas.microsoft.com/office/drawing/2014/main" id="{74A0BA5C-8911-439E-BCF6-211068C41179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314" name="TextBox 145">
            <a:extLst>
              <a:ext uri="{FF2B5EF4-FFF2-40B4-BE49-F238E27FC236}">
                <a16:creationId xmlns:a16="http://schemas.microsoft.com/office/drawing/2014/main" id="{11A202DB-0480-434E-9957-347A43016316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315" name="00">
            <a:extLst>
              <a:ext uri="{FF2B5EF4-FFF2-40B4-BE49-F238E27FC236}">
                <a16:creationId xmlns:a16="http://schemas.microsoft.com/office/drawing/2014/main" id="{01FE4CC5-35D5-4C3C-9087-E192117D3FF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16" name="1">
            <a:extLst>
              <a:ext uri="{FF2B5EF4-FFF2-40B4-BE49-F238E27FC236}">
                <a16:creationId xmlns:a16="http://schemas.microsoft.com/office/drawing/2014/main" id="{4EA861CA-A9C8-4BBF-A9CE-D9FB3C3862D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17" name="2">
            <a:extLst>
              <a:ext uri="{FF2B5EF4-FFF2-40B4-BE49-F238E27FC236}">
                <a16:creationId xmlns:a16="http://schemas.microsoft.com/office/drawing/2014/main" id="{5D40156A-3680-40E9-829F-F7C2D27575B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18" name="3">
            <a:extLst>
              <a:ext uri="{FF2B5EF4-FFF2-40B4-BE49-F238E27FC236}">
                <a16:creationId xmlns:a16="http://schemas.microsoft.com/office/drawing/2014/main" id="{86EBDE9C-B575-4401-BA32-F3FCB2D417F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19" name="4">
            <a:extLst>
              <a:ext uri="{FF2B5EF4-FFF2-40B4-BE49-F238E27FC236}">
                <a16:creationId xmlns:a16="http://schemas.microsoft.com/office/drawing/2014/main" id="{53F4E952-D123-4663-9DDC-7074D9358FC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20" name="5">
            <a:extLst>
              <a:ext uri="{FF2B5EF4-FFF2-40B4-BE49-F238E27FC236}">
                <a16:creationId xmlns:a16="http://schemas.microsoft.com/office/drawing/2014/main" id="{4BF459EB-ECEB-4003-B5BE-BF24672911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21" name="6">
            <a:extLst>
              <a:ext uri="{FF2B5EF4-FFF2-40B4-BE49-F238E27FC236}">
                <a16:creationId xmlns:a16="http://schemas.microsoft.com/office/drawing/2014/main" id="{9B7B88BF-DAFD-4F4D-BBE3-0AF2A2C82E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22" name="7">
            <a:extLst>
              <a:ext uri="{FF2B5EF4-FFF2-40B4-BE49-F238E27FC236}">
                <a16:creationId xmlns:a16="http://schemas.microsoft.com/office/drawing/2014/main" id="{DB91A609-A51A-4421-B680-121C37ED9D1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23" name="8">
            <a:extLst>
              <a:ext uri="{FF2B5EF4-FFF2-40B4-BE49-F238E27FC236}">
                <a16:creationId xmlns:a16="http://schemas.microsoft.com/office/drawing/2014/main" id="{040146F4-A903-4DF7-BAB5-7106409AF7C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24" name="9">
            <a:extLst>
              <a:ext uri="{FF2B5EF4-FFF2-40B4-BE49-F238E27FC236}">
                <a16:creationId xmlns:a16="http://schemas.microsoft.com/office/drawing/2014/main" id="{419AB611-C362-44DC-A1B2-306FCDA26E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25" name="10">
            <a:extLst>
              <a:ext uri="{FF2B5EF4-FFF2-40B4-BE49-F238E27FC236}">
                <a16:creationId xmlns:a16="http://schemas.microsoft.com/office/drawing/2014/main" id="{916B131E-D224-4CDC-AACC-2220A13854C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26" name="11">
            <a:extLst>
              <a:ext uri="{FF2B5EF4-FFF2-40B4-BE49-F238E27FC236}">
                <a16:creationId xmlns:a16="http://schemas.microsoft.com/office/drawing/2014/main" id="{1F500CE8-727C-4C9A-A77C-16ED7DC403C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27" name="12">
            <a:extLst>
              <a:ext uri="{FF2B5EF4-FFF2-40B4-BE49-F238E27FC236}">
                <a16:creationId xmlns:a16="http://schemas.microsoft.com/office/drawing/2014/main" id="{3C981472-D300-446D-BCCF-18203C0C78A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28" name="13">
            <a:extLst>
              <a:ext uri="{FF2B5EF4-FFF2-40B4-BE49-F238E27FC236}">
                <a16:creationId xmlns:a16="http://schemas.microsoft.com/office/drawing/2014/main" id="{3E10E1CE-0F59-4228-8387-D1F21929998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29" name="14">
            <a:extLst>
              <a:ext uri="{FF2B5EF4-FFF2-40B4-BE49-F238E27FC236}">
                <a16:creationId xmlns:a16="http://schemas.microsoft.com/office/drawing/2014/main" id="{07610568-9597-4CCC-9D6F-D9447B8D9C5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30" name="15">
            <a:extLst>
              <a:ext uri="{FF2B5EF4-FFF2-40B4-BE49-F238E27FC236}">
                <a16:creationId xmlns:a16="http://schemas.microsoft.com/office/drawing/2014/main" id="{A63B3FA6-D3C6-4109-96C2-CA8A0DA7D70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31" name="16">
            <a:extLst>
              <a:ext uri="{FF2B5EF4-FFF2-40B4-BE49-F238E27FC236}">
                <a16:creationId xmlns:a16="http://schemas.microsoft.com/office/drawing/2014/main" id="{3A05C466-7B56-4DC1-9358-454375CA12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32" name="17">
            <a:extLst>
              <a:ext uri="{FF2B5EF4-FFF2-40B4-BE49-F238E27FC236}">
                <a16:creationId xmlns:a16="http://schemas.microsoft.com/office/drawing/2014/main" id="{98175C0B-4FA2-4E65-AED9-3A37576E2D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33" name="18">
            <a:extLst>
              <a:ext uri="{FF2B5EF4-FFF2-40B4-BE49-F238E27FC236}">
                <a16:creationId xmlns:a16="http://schemas.microsoft.com/office/drawing/2014/main" id="{6BA61784-E1B7-4803-BB5D-96AAF2C8E53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34" name="19">
            <a:extLst>
              <a:ext uri="{FF2B5EF4-FFF2-40B4-BE49-F238E27FC236}">
                <a16:creationId xmlns:a16="http://schemas.microsoft.com/office/drawing/2014/main" id="{74C3FA7B-AADA-4E2A-96EE-6146F8555B3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35" name="20">
            <a:extLst>
              <a:ext uri="{FF2B5EF4-FFF2-40B4-BE49-F238E27FC236}">
                <a16:creationId xmlns:a16="http://schemas.microsoft.com/office/drawing/2014/main" id="{BE9E5152-F5D1-40E2-B3B9-37C304CD754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36" name="21">
            <a:extLst>
              <a:ext uri="{FF2B5EF4-FFF2-40B4-BE49-F238E27FC236}">
                <a16:creationId xmlns:a16="http://schemas.microsoft.com/office/drawing/2014/main" id="{1088EDD1-94E3-423E-A11D-930D52D40F7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37" name="22">
            <a:extLst>
              <a:ext uri="{FF2B5EF4-FFF2-40B4-BE49-F238E27FC236}">
                <a16:creationId xmlns:a16="http://schemas.microsoft.com/office/drawing/2014/main" id="{49F5823C-FB9D-4A97-945E-477FF819F02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38" name="23">
            <a:extLst>
              <a:ext uri="{FF2B5EF4-FFF2-40B4-BE49-F238E27FC236}">
                <a16:creationId xmlns:a16="http://schemas.microsoft.com/office/drawing/2014/main" id="{6D00EF01-CD36-48AD-B25A-3368BF2330C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39" name="24">
            <a:extLst>
              <a:ext uri="{FF2B5EF4-FFF2-40B4-BE49-F238E27FC236}">
                <a16:creationId xmlns:a16="http://schemas.microsoft.com/office/drawing/2014/main" id="{31ABA9F0-F1D0-46E8-A867-734D000CE1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40" name="25">
            <a:extLst>
              <a:ext uri="{FF2B5EF4-FFF2-40B4-BE49-F238E27FC236}">
                <a16:creationId xmlns:a16="http://schemas.microsoft.com/office/drawing/2014/main" id="{0267A951-5086-4812-8D2E-2E22F3C56A6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41" name="26">
            <a:extLst>
              <a:ext uri="{FF2B5EF4-FFF2-40B4-BE49-F238E27FC236}">
                <a16:creationId xmlns:a16="http://schemas.microsoft.com/office/drawing/2014/main" id="{78ECF191-4E63-48CE-AA6D-6F269194201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42" name="27">
            <a:extLst>
              <a:ext uri="{FF2B5EF4-FFF2-40B4-BE49-F238E27FC236}">
                <a16:creationId xmlns:a16="http://schemas.microsoft.com/office/drawing/2014/main" id="{5D5F7747-B314-42C6-A064-FB452567489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43" name="28">
            <a:extLst>
              <a:ext uri="{FF2B5EF4-FFF2-40B4-BE49-F238E27FC236}">
                <a16:creationId xmlns:a16="http://schemas.microsoft.com/office/drawing/2014/main" id="{E84BEC03-E3AA-4460-813E-83FC114712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44" name="29">
            <a:extLst>
              <a:ext uri="{FF2B5EF4-FFF2-40B4-BE49-F238E27FC236}">
                <a16:creationId xmlns:a16="http://schemas.microsoft.com/office/drawing/2014/main" id="{8D2C7C61-CB3E-4B97-BE1B-9503D75B9DB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45" name="30">
            <a:extLst>
              <a:ext uri="{FF2B5EF4-FFF2-40B4-BE49-F238E27FC236}">
                <a16:creationId xmlns:a16="http://schemas.microsoft.com/office/drawing/2014/main" id="{376B9FEE-8812-499D-A05C-744780002AB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46" name="31">
            <a:extLst>
              <a:ext uri="{FF2B5EF4-FFF2-40B4-BE49-F238E27FC236}">
                <a16:creationId xmlns:a16="http://schemas.microsoft.com/office/drawing/2014/main" id="{F7FD11A2-D49C-4653-8C37-8EF9A1E9986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47" name="32">
            <a:extLst>
              <a:ext uri="{FF2B5EF4-FFF2-40B4-BE49-F238E27FC236}">
                <a16:creationId xmlns:a16="http://schemas.microsoft.com/office/drawing/2014/main" id="{E002F0DD-4482-446E-983B-40F7E39661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48" name="33">
            <a:extLst>
              <a:ext uri="{FF2B5EF4-FFF2-40B4-BE49-F238E27FC236}">
                <a16:creationId xmlns:a16="http://schemas.microsoft.com/office/drawing/2014/main" id="{C0A4FC7C-8482-46F3-812C-62E12E255A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49" name="34">
            <a:extLst>
              <a:ext uri="{FF2B5EF4-FFF2-40B4-BE49-F238E27FC236}">
                <a16:creationId xmlns:a16="http://schemas.microsoft.com/office/drawing/2014/main" id="{6C6256E2-C25A-48EA-946B-32153CFEB15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50" name="35">
            <a:extLst>
              <a:ext uri="{FF2B5EF4-FFF2-40B4-BE49-F238E27FC236}">
                <a16:creationId xmlns:a16="http://schemas.microsoft.com/office/drawing/2014/main" id="{6EB4F9FB-A3E1-40BE-9933-F5D9797B6EF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51" name="36">
            <a:extLst>
              <a:ext uri="{FF2B5EF4-FFF2-40B4-BE49-F238E27FC236}">
                <a16:creationId xmlns:a16="http://schemas.microsoft.com/office/drawing/2014/main" id="{56707E30-5D2E-4F4D-A05D-44A2F2EEB49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52" name="37">
            <a:extLst>
              <a:ext uri="{FF2B5EF4-FFF2-40B4-BE49-F238E27FC236}">
                <a16:creationId xmlns:a16="http://schemas.microsoft.com/office/drawing/2014/main" id="{686F35D0-1FE9-436D-B2C4-EF05F6E9D6F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53" name="38">
            <a:extLst>
              <a:ext uri="{FF2B5EF4-FFF2-40B4-BE49-F238E27FC236}">
                <a16:creationId xmlns:a16="http://schemas.microsoft.com/office/drawing/2014/main" id="{7960F71A-9E9D-4193-9302-805628C6A0A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54" name="39">
            <a:extLst>
              <a:ext uri="{FF2B5EF4-FFF2-40B4-BE49-F238E27FC236}">
                <a16:creationId xmlns:a16="http://schemas.microsoft.com/office/drawing/2014/main" id="{1CC074C8-66E5-4FA8-89E3-DAB052F7FD2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55" name="40">
            <a:extLst>
              <a:ext uri="{FF2B5EF4-FFF2-40B4-BE49-F238E27FC236}">
                <a16:creationId xmlns:a16="http://schemas.microsoft.com/office/drawing/2014/main" id="{E31BE3A6-65CF-4F96-9019-C820DBC9B4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56" name="41">
            <a:extLst>
              <a:ext uri="{FF2B5EF4-FFF2-40B4-BE49-F238E27FC236}">
                <a16:creationId xmlns:a16="http://schemas.microsoft.com/office/drawing/2014/main" id="{6235780D-306D-41B6-98F4-1375DCC8755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57" name="42">
            <a:extLst>
              <a:ext uri="{FF2B5EF4-FFF2-40B4-BE49-F238E27FC236}">
                <a16:creationId xmlns:a16="http://schemas.microsoft.com/office/drawing/2014/main" id="{3703ACC6-AC76-4A47-81BC-B424B20BCC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58" name="43">
            <a:extLst>
              <a:ext uri="{FF2B5EF4-FFF2-40B4-BE49-F238E27FC236}">
                <a16:creationId xmlns:a16="http://schemas.microsoft.com/office/drawing/2014/main" id="{F09E8C6E-0EF1-4991-B99B-DA90B2FF905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59" name="44">
            <a:extLst>
              <a:ext uri="{FF2B5EF4-FFF2-40B4-BE49-F238E27FC236}">
                <a16:creationId xmlns:a16="http://schemas.microsoft.com/office/drawing/2014/main" id="{B6AA966D-7449-497B-B0D3-0185CF0F47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60" name="45">
            <a:extLst>
              <a:ext uri="{FF2B5EF4-FFF2-40B4-BE49-F238E27FC236}">
                <a16:creationId xmlns:a16="http://schemas.microsoft.com/office/drawing/2014/main" id="{CC3E55CE-50A8-4681-9B1B-394E815B297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61" name="46">
            <a:extLst>
              <a:ext uri="{FF2B5EF4-FFF2-40B4-BE49-F238E27FC236}">
                <a16:creationId xmlns:a16="http://schemas.microsoft.com/office/drawing/2014/main" id="{F6C32261-5CB1-4339-AFC6-C02E47B3E46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62" name="47">
            <a:extLst>
              <a:ext uri="{FF2B5EF4-FFF2-40B4-BE49-F238E27FC236}">
                <a16:creationId xmlns:a16="http://schemas.microsoft.com/office/drawing/2014/main" id="{3DAA22D9-CBF1-4A1D-B842-76BBFFD0AB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63" name="48">
            <a:extLst>
              <a:ext uri="{FF2B5EF4-FFF2-40B4-BE49-F238E27FC236}">
                <a16:creationId xmlns:a16="http://schemas.microsoft.com/office/drawing/2014/main" id="{BDC8EDB7-F59F-4862-9A4B-0E524D7B5C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64" name="49">
            <a:extLst>
              <a:ext uri="{FF2B5EF4-FFF2-40B4-BE49-F238E27FC236}">
                <a16:creationId xmlns:a16="http://schemas.microsoft.com/office/drawing/2014/main" id="{74F6DC9F-1A3F-49B1-B7EC-E969FE2440C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65" name="50">
            <a:extLst>
              <a:ext uri="{FF2B5EF4-FFF2-40B4-BE49-F238E27FC236}">
                <a16:creationId xmlns:a16="http://schemas.microsoft.com/office/drawing/2014/main" id="{54F98A62-3813-46CB-BABB-DB1461BF0F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66" name="51">
            <a:extLst>
              <a:ext uri="{FF2B5EF4-FFF2-40B4-BE49-F238E27FC236}">
                <a16:creationId xmlns:a16="http://schemas.microsoft.com/office/drawing/2014/main" id="{BAB90DE6-2662-4456-BB08-1A07AFA1C79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67" name="52">
            <a:extLst>
              <a:ext uri="{FF2B5EF4-FFF2-40B4-BE49-F238E27FC236}">
                <a16:creationId xmlns:a16="http://schemas.microsoft.com/office/drawing/2014/main" id="{A10C0D41-6371-4DD9-ABFD-5765D59EEE0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68" name="53">
            <a:extLst>
              <a:ext uri="{FF2B5EF4-FFF2-40B4-BE49-F238E27FC236}">
                <a16:creationId xmlns:a16="http://schemas.microsoft.com/office/drawing/2014/main" id="{9A31F21F-57B2-43B8-896F-84F75C8AFAA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69" name="54">
            <a:extLst>
              <a:ext uri="{FF2B5EF4-FFF2-40B4-BE49-F238E27FC236}">
                <a16:creationId xmlns:a16="http://schemas.microsoft.com/office/drawing/2014/main" id="{2A9B9DBE-599C-4A44-9145-02B1962EC02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70" name="55">
            <a:extLst>
              <a:ext uri="{FF2B5EF4-FFF2-40B4-BE49-F238E27FC236}">
                <a16:creationId xmlns:a16="http://schemas.microsoft.com/office/drawing/2014/main" id="{51BEED99-B00B-4B2C-8382-5850ACF1193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71" name="56">
            <a:extLst>
              <a:ext uri="{FF2B5EF4-FFF2-40B4-BE49-F238E27FC236}">
                <a16:creationId xmlns:a16="http://schemas.microsoft.com/office/drawing/2014/main" id="{6CFF9BCC-837A-4E39-8CE6-C7393DCD55D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72" name="57">
            <a:extLst>
              <a:ext uri="{FF2B5EF4-FFF2-40B4-BE49-F238E27FC236}">
                <a16:creationId xmlns:a16="http://schemas.microsoft.com/office/drawing/2014/main" id="{CDC46489-8B95-4C5E-A748-76B9A0014D7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73" name="58">
            <a:extLst>
              <a:ext uri="{FF2B5EF4-FFF2-40B4-BE49-F238E27FC236}">
                <a16:creationId xmlns:a16="http://schemas.microsoft.com/office/drawing/2014/main" id="{3839A83F-F73A-4489-BA9A-452E6F8E698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74" name="1-59">
            <a:extLst>
              <a:ext uri="{FF2B5EF4-FFF2-40B4-BE49-F238E27FC236}">
                <a16:creationId xmlns:a16="http://schemas.microsoft.com/office/drawing/2014/main" id="{5D696F3B-440B-4463-B9B8-E30BBFAFEE9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75" name="V4-59">
            <a:extLst>
              <a:ext uri="{FF2B5EF4-FFF2-40B4-BE49-F238E27FC236}">
                <a16:creationId xmlns:a16="http://schemas.microsoft.com/office/drawing/2014/main" id="{202EEF1A-EF53-4460-8A1E-85FD278F9E22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9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1500"/>
                            </p:stCondLst>
                            <p:childTnLst>
                              <p:par>
                                <p:cTn id="1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9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2" dur="59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20500"/>
                            </p:stCondLst>
                            <p:childTnLst>
                              <p:par>
                                <p:cTn id="2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6805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7"/>
                </p:tgtEl>
              </p:cMediaNode>
            </p:audio>
          </p:childTnLst>
        </p:cTn>
      </p:par>
    </p:tnLst>
    <p:bldLst>
      <p:bldP spid="169" grpId="0" animBg="1"/>
      <p:bldP spid="170" grpId="0" animBg="1"/>
      <p:bldP spid="171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Spreker van de week | 5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 - AGENDA NR.">
            <a:extLst>
              <a:ext uri="{FF2B5EF4-FFF2-40B4-BE49-F238E27FC236}">
                <a16:creationId xmlns:a16="http://schemas.microsoft.com/office/drawing/2014/main" id="{EAFD33F1-D5BD-43D4-A5D8-AD4D7C175DA8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8" name="TITEL">
            <a:extLst>
              <a:ext uri="{FF2B5EF4-FFF2-40B4-BE49-F238E27FC236}">
                <a16:creationId xmlns:a16="http://schemas.microsoft.com/office/drawing/2014/main" id="{4DCF14F4-4A4E-4C66-AD5A-F871F117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48354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Ledenpresentatie 5-10 min</a:t>
            </a:r>
          </a:p>
        </p:txBody>
      </p:sp>
      <p:pic>
        <p:nvPicPr>
          <p:cNvPr id="120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7F6E9D4D-DDD9-4263-9992-B87F65DD55F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21" name="TextBox 82">
            <a:extLst>
              <a:ext uri="{FF2B5EF4-FFF2-40B4-BE49-F238E27FC236}">
                <a16:creationId xmlns:a16="http://schemas.microsoft.com/office/drawing/2014/main" id="{E3519CCE-6F0B-4306-8E69-0CAE74E3A54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2" name="TextBox 83">
            <a:extLst>
              <a:ext uri="{FF2B5EF4-FFF2-40B4-BE49-F238E27FC236}">
                <a16:creationId xmlns:a16="http://schemas.microsoft.com/office/drawing/2014/main" id="{C51D8554-8267-4866-8621-A48AA135D61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3" name="TextBox 84">
            <a:extLst>
              <a:ext uri="{FF2B5EF4-FFF2-40B4-BE49-F238E27FC236}">
                <a16:creationId xmlns:a16="http://schemas.microsoft.com/office/drawing/2014/main" id="{08C4A6E3-6B4E-429B-9881-92731C4117E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24" name="TextBox 85">
            <a:extLst>
              <a:ext uri="{FF2B5EF4-FFF2-40B4-BE49-F238E27FC236}">
                <a16:creationId xmlns:a16="http://schemas.microsoft.com/office/drawing/2014/main" id="{3280E11A-74A6-4C78-9142-D87FE5D9D67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25" name="TextBox 86">
            <a:extLst>
              <a:ext uri="{FF2B5EF4-FFF2-40B4-BE49-F238E27FC236}">
                <a16:creationId xmlns:a16="http://schemas.microsoft.com/office/drawing/2014/main" id="{D71098C8-0DFC-47FA-BF6A-4806925EA49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26" name="TextBox 87">
            <a:extLst>
              <a:ext uri="{FF2B5EF4-FFF2-40B4-BE49-F238E27FC236}">
                <a16:creationId xmlns:a16="http://schemas.microsoft.com/office/drawing/2014/main" id="{BD14D2E2-CE7E-4BE5-9D87-3862495FE8A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27" name="TextBox 88">
            <a:extLst>
              <a:ext uri="{FF2B5EF4-FFF2-40B4-BE49-F238E27FC236}">
                <a16:creationId xmlns:a16="http://schemas.microsoft.com/office/drawing/2014/main" id="{27AE246F-2670-4F25-8514-E217A25AB48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28" name="TextBox 89">
            <a:extLst>
              <a:ext uri="{FF2B5EF4-FFF2-40B4-BE49-F238E27FC236}">
                <a16:creationId xmlns:a16="http://schemas.microsoft.com/office/drawing/2014/main" id="{EFD0A43D-D404-4F68-ACA4-05EA93A9B4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29" name="TextBox 90">
            <a:extLst>
              <a:ext uri="{FF2B5EF4-FFF2-40B4-BE49-F238E27FC236}">
                <a16:creationId xmlns:a16="http://schemas.microsoft.com/office/drawing/2014/main" id="{BEF0E88A-C078-42CA-B6C4-231401015DD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30" name="TextBox 91">
            <a:extLst>
              <a:ext uri="{FF2B5EF4-FFF2-40B4-BE49-F238E27FC236}">
                <a16:creationId xmlns:a16="http://schemas.microsoft.com/office/drawing/2014/main" id="{9BEE63D5-64A7-4678-B4E2-8761CB24291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31" name="TextBox 92">
            <a:extLst>
              <a:ext uri="{FF2B5EF4-FFF2-40B4-BE49-F238E27FC236}">
                <a16:creationId xmlns:a16="http://schemas.microsoft.com/office/drawing/2014/main" id="{119106A8-B2C0-42E0-9016-1DBD7BC9EB9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32" name="TextBox 93">
            <a:extLst>
              <a:ext uri="{FF2B5EF4-FFF2-40B4-BE49-F238E27FC236}">
                <a16:creationId xmlns:a16="http://schemas.microsoft.com/office/drawing/2014/main" id="{5A5F9FB9-B96D-4972-9152-1E31F314BAA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33" name="TextBox 94">
            <a:extLst>
              <a:ext uri="{FF2B5EF4-FFF2-40B4-BE49-F238E27FC236}">
                <a16:creationId xmlns:a16="http://schemas.microsoft.com/office/drawing/2014/main" id="{1E295C46-40C1-4CBC-B308-631B9E80434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4" name="TextBox 95">
            <a:extLst>
              <a:ext uri="{FF2B5EF4-FFF2-40B4-BE49-F238E27FC236}">
                <a16:creationId xmlns:a16="http://schemas.microsoft.com/office/drawing/2014/main" id="{72702F31-DEEE-4631-BE6A-47CFB827D6F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35" name="TextBox 96">
            <a:extLst>
              <a:ext uri="{FF2B5EF4-FFF2-40B4-BE49-F238E27FC236}">
                <a16:creationId xmlns:a16="http://schemas.microsoft.com/office/drawing/2014/main" id="{ADF5467D-0D34-4AEF-96A6-A46DEB608AF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36" name="TextBox 97">
            <a:extLst>
              <a:ext uri="{FF2B5EF4-FFF2-40B4-BE49-F238E27FC236}">
                <a16:creationId xmlns:a16="http://schemas.microsoft.com/office/drawing/2014/main" id="{AAB87C7B-57BF-426E-92D6-EF99B52C446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37" name="TextBox 98">
            <a:extLst>
              <a:ext uri="{FF2B5EF4-FFF2-40B4-BE49-F238E27FC236}">
                <a16:creationId xmlns:a16="http://schemas.microsoft.com/office/drawing/2014/main" id="{E5A11DEC-0CDD-4F8A-876A-882B0635272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38" name="TextBox 99">
            <a:extLst>
              <a:ext uri="{FF2B5EF4-FFF2-40B4-BE49-F238E27FC236}">
                <a16:creationId xmlns:a16="http://schemas.microsoft.com/office/drawing/2014/main" id="{EF82F0B6-D8F5-47C7-9D8F-52C4651A7E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39" name="TextBox 100">
            <a:extLst>
              <a:ext uri="{FF2B5EF4-FFF2-40B4-BE49-F238E27FC236}">
                <a16:creationId xmlns:a16="http://schemas.microsoft.com/office/drawing/2014/main" id="{47F52DEE-87F9-4AD4-B0AE-294022F5376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40" name="TextBox 101">
            <a:extLst>
              <a:ext uri="{FF2B5EF4-FFF2-40B4-BE49-F238E27FC236}">
                <a16:creationId xmlns:a16="http://schemas.microsoft.com/office/drawing/2014/main" id="{F74EB818-88E7-4F9C-8739-FAEBCE783BA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41" name="TextBox 102">
            <a:extLst>
              <a:ext uri="{FF2B5EF4-FFF2-40B4-BE49-F238E27FC236}">
                <a16:creationId xmlns:a16="http://schemas.microsoft.com/office/drawing/2014/main" id="{D730B520-033C-4E74-A0FF-6AAC53ECE64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42" name="TextBox 103">
            <a:extLst>
              <a:ext uri="{FF2B5EF4-FFF2-40B4-BE49-F238E27FC236}">
                <a16:creationId xmlns:a16="http://schemas.microsoft.com/office/drawing/2014/main" id="{821D3F8C-63D1-4C7E-B804-0DCF3695AA3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43" name="TextBox 104">
            <a:extLst>
              <a:ext uri="{FF2B5EF4-FFF2-40B4-BE49-F238E27FC236}">
                <a16:creationId xmlns:a16="http://schemas.microsoft.com/office/drawing/2014/main" id="{F4AF01B0-8AAB-47B4-9E4C-B15406FA902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44" name="TextBox 105">
            <a:extLst>
              <a:ext uri="{FF2B5EF4-FFF2-40B4-BE49-F238E27FC236}">
                <a16:creationId xmlns:a16="http://schemas.microsoft.com/office/drawing/2014/main" id="{94A8C8EC-CFC3-4493-8F95-ED5F4A12523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45" name="TextBox 106">
            <a:extLst>
              <a:ext uri="{FF2B5EF4-FFF2-40B4-BE49-F238E27FC236}">
                <a16:creationId xmlns:a16="http://schemas.microsoft.com/office/drawing/2014/main" id="{E210424A-D7DE-4241-A50C-4445FF553B2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46" name="TextBox 107">
            <a:extLst>
              <a:ext uri="{FF2B5EF4-FFF2-40B4-BE49-F238E27FC236}">
                <a16:creationId xmlns:a16="http://schemas.microsoft.com/office/drawing/2014/main" id="{B85D501B-E9C9-4BB8-B0FC-FA5AE77050A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47" name="TextBox 108">
            <a:extLst>
              <a:ext uri="{FF2B5EF4-FFF2-40B4-BE49-F238E27FC236}">
                <a16:creationId xmlns:a16="http://schemas.microsoft.com/office/drawing/2014/main" id="{6E6D757E-564E-42A0-B576-3A6995DD7D0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48" name="TextBox 109">
            <a:extLst>
              <a:ext uri="{FF2B5EF4-FFF2-40B4-BE49-F238E27FC236}">
                <a16:creationId xmlns:a16="http://schemas.microsoft.com/office/drawing/2014/main" id="{914A4C2C-D565-4DB5-AECB-7FA1F2783ED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49" name="TextBox 110">
            <a:extLst>
              <a:ext uri="{FF2B5EF4-FFF2-40B4-BE49-F238E27FC236}">
                <a16:creationId xmlns:a16="http://schemas.microsoft.com/office/drawing/2014/main" id="{9FDFC125-EC9C-40C8-AD28-3F8491BCF6D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50" name="TextBox 111">
            <a:extLst>
              <a:ext uri="{FF2B5EF4-FFF2-40B4-BE49-F238E27FC236}">
                <a16:creationId xmlns:a16="http://schemas.microsoft.com/office/drawing/2014/main" id="{AC556EB2-1C9E-48C7-B6AA-C9FDDB5C922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51" name="TextBox 112">
            <a:extLst>
              <a:ext uri="{FF2B5EF4-FFF2-40B4-BE49-F238E27FC236}">
                <a16:creationId xmlns:a16="http://schemas.microsoft.com/office/drawing/2014/main" id="{D90B2EFF-80A7-4D48-A31B-AEBED714FAF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52" name="TextBox 113">
            <a:extLst>
              <a:ext uri="{FF2B5EF4-FFF2-40B4-BE49-F238E27FC236}">
                <a16:creationId xmlns:a16="http://schemas.microsoft.com/office/drawing/2014/main" id="{CBFED90B-B5B3-455F-820C-14878A67CE0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53" name="TextBox 114">
            <a:extLst>
              <a:ext uri="{FF2B5EF4-FFF2-40B4-BE49-F238E27FC236}">
                <a16:creationId xmlns:a16="http://schemas.microsoft.com/office/drawing/2014/main" id="{55D8A774-4A0D-4714-81CD-C44263D32CC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54" name="TextBox 115">
            <a:extLst>
              <a:ext uri="{FF2B5EF4-FFF2-40B4-BE49-F238E27FC236}">
                <a16:creationId xmlns:a16="http://schemas.microsoft.com/office/drawing/2014/main" id="{C5A04B2D-56E8-4756-A16F-ADD2D2E683D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55" name="TextBox 116">
            <a:extLst>
              <a:ext uri="{FF2B5EF4-FFF2-40B4-BE49-F238E27FC236}">
                <a16:creationId xmlns:a16="http://schemas.microsoft.com/office/drawing/2014/main" id="{5FD843AD-E0F0-4363-AFE0-6164681A882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56" name="TextBox 117">
            <a:extLst>
              <a:ext uri="{FF2B5EF4-FFF2-40B4-BE49-F238E27FC236}">
                <a16:creationId xmlns:a16="http://schemas.microsoft.com/office/drawing/2014/main" id="{8F845E8D-4A93-456D-A1B3-4841A4D780E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57" name="TextBox 118">
            <a:extLst>
              <a:ext uri="{FF2B5EF4-FFF2-40B4-BE49-F238E27FC236}">
                <a16:creationId xmlns:a16="http://schemas.microsoft.com/office/drawing/2014/main" id="{C6663DB9-F30E-40A4-BB80-D4187FAAD64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58" name="TextBox 119">
            <a:extLst>
              <a:ext uri="{FF2B5EF4-FFF2-40B4-BE49-F238E27FC236}">
                <a16:creationId xmlns:a16="http://schemas.microsoft.com/office/drawing/2014/main" id="{785B9BBB-1C24-4D42-BE13-6D679C914C5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59" name="TextBox 120">
            <a:extLst>
              <a:ext uri="{FF2B5EF4-FFF2-40B4-BE49-F238E27FC236}">
                <a16:creationId xmlns:a16="http://schemas.microsoft.com/office/drawing/2014/main" id="{001C4AD9-1827-4ABD-86A4-AEC19B7A9B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60" name="TextBox 121">
            <a:extLst>
              <a:ext uri="{FF2B5EF4-FFF2-40B4-BE49-F238E27FC236}">
                <a16:creationId xmlns:a16="http://schemas.microsoft.com/office/drawing/2014/main" id="{12135F32-983E-4757-8C5F-0F9CFAE270E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61" name="TextBox 122">
            <a:extLst>
              <a:ext uri="{FF2B5EF4-FFF2-40B4-BE49-F238E27FC236}">
                <a16:creationId xmlns:a16="http://schemas.microsoft.com/office/drawing/2014/main" id="{28F6734C-9249-4411-B329-F9424CF32C6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2" name="TextBox 123">
            <a:extLst>
              <a:ext uri="{FF2B5EF4-FFF2-40B4-BE49-F238E27FC236}">
                <a16:creationId xmlns:a16="http://schemas.microsoft.com/office/drawing/2014/main" id="{DAC34542-D669-4831-89DD-00469F35CF6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3" name="TextBox 124">
            <a:extLst>
              <a:ext uri="{FF2B5EF4-FFF2-40B4-BE49-F238E27FC236}">
                <a16:creationId xmlns:a16="http://schemas.microsoft.com/office/drawing/2014/main" id="{3AF41BA6-5478-42EE-8CE4-12A586ECBE6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4" name="TextBox 125">
            <a:extLst>
              <a:ext uri="{FF2B5EF4-FFF2-40B4-BE49-F238E27FC236}">
                <a16:creationId xmlns:a16="http://schemas.microsoft.com/office/drawing/2014/main" id="{F17AA886-E00D-42BE-8328-EAD4F7CABBA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65" name="TextBox 126">
            <a:extLst>
              <a:ext uri="{FF2B5EF4-FFF2-40B4-BE49-F238E27FC236}">
                <a16:creationId xmlns:a16="http://schemas.microsoft.com/office/drawing/2014/main" id="{B351C139-F375-4717-B22D-87CD19F7F62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66" name="TextBox 127">
            <a:extLst>
              <a:ext uri="{FF2B5EF4-FFF2-40B4-BE49-F238E27FC236}">
                <a16:creationId xmlns:a16="http://schemas.microsoft.com/office/drawing/2014/main" id="{69597CC9-4F7D-4014-A0C9-AEF68F5058D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67" name="TextBox 128">
            <a:extLst>
              <a:ext uri="{FF2B5EF4-FFF2-40B4-BE49-F238E27FC236}">
                <a16:creationId xmlns:a16="http://schemas.microsoft.com/office/drawing/2014/main" id="{703DC330-B6AB-4529-9ED2-E62EF2C63A3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68" name="TextBox 129">
            <a:extLst>
              <a:ext uri="{FF2B5EF4-FFF2-40B4-BE49-F238E27FC236}">
                <a16:creationId xmlns:a16="http://schemas.microsoft.com/office/drawing/2014/main" id="{099D89BA-1C21-43BB-BC58-AC5CE04FBBF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69" name="TextBox 130">
            <a:extLst>
              <a:ext uri="{FF2B5EF4-FFF2-40B4-BE49-F238E27FC236}">
                <a16:creationId xmlns:a16="http://schemas.microsoft.com/office/drawing/2014/main" id="{2031DC44-D3AE-4F76-9556-1DE6805F5CF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70" name="TextBox 131">
            <a:extLst>
              <a:ext uri="{FF2B5EF4-FFF2-40B4-BE49-F238E27FC236}">
                <a16:creationId xmlns:a16="http://schemas.microsoft.com/office/drawing/2014/main" id="{A71795AD-7A23-4A6E-98AE-C2BB115CCBA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71" name="TextBox 132">
            <a:extLst>
              <a:ext uri="{FF2B5EF4-FFF2-40B4-BE49-F238E27FC236}">
                <a16:creationId xmlns:a16="http://schemas.microsoft.com/office/drawing/2014/main" id="{7C2CA0F0-6D7C-4872-82D8-AF244F3E0F0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72" name="TextBox 133">
            <a:extLst>
              <a:ext uri="{FF2B5EF4-FFF2-40B4-BE49-F238E27FC236}">
                <a16:creationId xmlns:a16="http://schemas.microsoft.com/office/drawing/2014/main" id="{8FA5BA17-C7A7-4D72-BF0C-7322AF8E0B9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73" name="TextBox 134">
            <a:extLst>
              <a:ext uri="{FF2B5EF4-FFF2-40B4-BE49-F238E27FC236}">
                <a16:creationId xmlns:a16="http://schemas.microsoft.com/office/drawing/2014/main" id="{1B4823CF-8245-4904-9A49-F2D9305FACD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74" name="TextBox 135">
            <a:extLst>
              <a:ext uri="{FF2B5EF4-FFF2-40B4-BE49-F238E27FC236}">
                <a16:creationId xmlns:a16="http://schemas.microsoft.com/office/drawing/2014/main" id="{C4C7F97D-89B1-46E4-90EA-AAA29C6DFF0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75" name="TextBox 136">
            <a:extLst>
              <a:ext uri="{FF2B5EF4-FFF2-40B4-BE49-F238E27FC236}">
                <a16:creationId xmlns:a16="http://schemas.microsoft.com/office/drawing/2014/main" id="{B335FB23-AEE6-42C6-9F41-C1DE3AF0E6B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76" name="TextBox 137">
            <a:extLst>
              <a:ext uri="{FF2B5EF4-FFF2-40B4-BE49-F238E27FC236}">
                <a16:creationId xmlns:a16="http://schemas.microsoft.com/office/drawing/2014/main" id="{A534C63F-7988-4662-BACB-D8EA91F73B3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77" name="TextBox 138">
            <a:extLst>
              <a:ext uri="{FF2B5EF4-FFF2-40B4-BE49-F238E27FC236}">
                <a16:creationId xmlns:a16="http://schemas.microsoft.com/office/drawing/2014/main" id="{83A6BD40-90E1-4CA8-BA13-F1076695F5A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78" name="TextBox 139">
            <a:extLst>
              <a:ext uri="{FF2B5EF4-FFF2-40B4-BE49-F238E27FC236}">
                <a16:creationId xmlns:a16="http://schemas.microsoft.com/office/drawing/2014/main" id="{49F11E0D-AB97-49D7-A500-3039BF983CE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79" name="TextBox 140">
            <a:extLst>
              <a:ext uri="{FF2B5EF4-FFF2-40B4-BE49-F238E27FC236}">
                <a16:creationId xmlns:a16="http://schemas.microsoft.com/office/drawing/2014/main" id="{E1951FD1-90C9-483F-B4BE-D2668E5F9B1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80" name="TextBox 141">
            <a:extLst>
              <a:ext uri="{FF2B5EF4-FFF2-40B4-BE49-F238E27FC236}">
                <a16:creationId xmlns:a16="http://schemas.microsoft.com/office/drawing/2014/main" id="{50938A09-C36E-4AD1-A4BA-82C74392BFC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81" name="TextBox 146-1">
            <a:extLst>
              <a:ext uri="{FF2B5EF4-FFF2-40B4-BE49-F238E27FC236}">
                <a16:creationId xmlns:a16="http://schemas.microsoft.com/office/drawing/2014/main" id="{BC5BA592-D40B-41F9-A3A8-B94B07C1E6AD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82" name="TextBox 146">
            <a:extLst>
              <a:ext uri="{FF2B5EF4-FFF2-40B4-BE49-F238E27FC236}">
                <a16:creationId xmlns:a16="http://schemas.microsoft.com/office/drawing/2014/main" id="{8A4F5A1E-496A-4DF8-978A-3F54CBED4EAF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83" name="TextBox 147">
            <a:extLst>
              <a:ext uri="{FF2B5EF4-FFF2-40B4-BE49-F238E27FC236}">
                <a16:creationId xmlns:a16="http://schemas.microsoft.com/office/drawing/2014/main" id="{5A4422B2-6967-40BC-BBBE-77F56223DCE3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84" name="TextBox 148">
            <a:extLst>
              <a:ext uri="{FF2B5EF4-FFF2-40B4-BE49-F238E27FC236}">
                <a16:creationId xmlns:a16="http://schemas.microsoft.com/office/drawing/2014/main" id="{4B261DAE-55B6-44A4-BB23-106CDFB46FCE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85" name="TextBox 149">
            <a:extLst>
              <a:ext uri="{FF2B5EF4-FFF2-40B4-BE49-F238E27FC236}">
                <a16:creationId xmlns:a16="http://schemas.microsoft.com/office/drawing/2014/main" id="{F0720B36-9703-47F0-9A8A-B5F807964EBB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grpSp>
        <p:nvGrpSpPr>
          <p:cNvPr id="186" name="Groep 185">
            <a:extLst>
              <a:ext uri="{FF2B5EF4-FFF2-40B4-BE49-F238E27FC236}">
                <a16:creationId xmlns:a16="http://schemas.microsoft.com/office/drawing/2014/main" id="{100A0DE4-D9E4-4319-8A09-DA328374A898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87" name="Vrije vorm: vorm 186">
              <a:extLst>
                <a:ext uri="{FF2B5EF4-FFF2-40B4-BE49-F238E27FC236}">
                  <a16:creationId xmlns:a16="http://schemas.microsoft.com/office/drawing/2014/main" id="{09D7416B-1628-4023-8565-634A9A7937E2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88" name="Gelijkbenige driehoek 1">
              <a:extLst>
                <a:ext uri="{FF2B5EF4-FFF2-40B4-BE49-F238E27FC236}">
                  <a16:creationId xmlns:a16="http://schemas.microsoft.com/office/drawing/2014/main" id="{25381A49-3FBF-4FE7-AE57-63DB2056A07B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89" name="Groep 188">
            <a:extLst>
              <a:ext uri="{FF2B5EF4-FFF2-40B4-BE49-F238E27FC236}">
                <a16:creationId xmlns:a16="http://schemas.microsoft.com/office/drawing/2014/main" id="{1461510B-A17A-4DEF-877F-57852EBFB692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90" name="Vrije vorm: vorm 189">
              <a:extLst>
                <a:ext uri="{FF2B5EF4-FFF2-40B4-BE49-F238E27FC236}">
                  <a16:creationId xmlns:a16="http://schemas.microsoft.com/office/drawing/2014/main" id="{C2EBB2B0-7349-4318-AE44-9D0F49D831C4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91" name="Gelijkbenige driehoek 1">
              <a:extLst>
                <a:ext uri="{FF2B5EF4-FFF2-40B4-BE49-F238E27FC236}">
                  <a16:creationId xmlns:a16="http://schemas.microsoft.com/office/drawing/2014/main" id="{DFA77C32-0590-45D5-AA52-0E76ED24CFEE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92" name="I-ZANDLOPER">
            <a:extLst>
              <a:ext uri="{FF2B5EF4-FFF2-40B4-BE49-F238E27FC236}">
                <a16:creationId xmlns:a16="http://schemas.microsoft.com/office/drawing/2014/main" id="{1FE3A910-A209-4D98-B7B6-4D8C95A77B09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93" name="T - SEC">
            <a:extLst>
              <a:ext uri="{FF2B5EF4-FFF2-40B4-BE49-F238E27FC236}">
                <a16:creationId xmlns:a16="http://schemas.microsoft.com/office/drawing/2014/main" id="{C443442B-4EEC-4C5A-95A0-B9ACA84C6000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94" name="TextBox 145">
            <a:extLst>
              <a:ext uri="{FF2B5EF4-FFF2-40B4-BE49-F238E27FC236}">
                <a16:creationId xmlns:a16="http://schemas.microsoft.com/office/drawing/2014/main" id="{00EB50EC-7283-4401-BFFB-F6F259DB4F1D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195" name="00">
            <a:extLst>
              <a:ext uri="{FF2B5EF4-FFF2-40B4-BE49-F238E27FC236}">
                <a16:creationId xmlns:a16="http://schemas.microsoft.com/office/drawing/2014/main" id="{5FCD4564-2ABD-4CB9-9D8E-31D8E8B53DA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196" name="1">
            <a:extLst>
              <a:ext uri="{FF2B5EF4-FFF2-40B4-BE49-F238E27FC236}">
                <a16:creationId xmlns:a16="http://schemas.microsoft.com/office/drawing/2014/main" id="{416308EE-C0D0-4469-AEF8-412751BCCB8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197" name="2">
            <a:extLst>
              <a:ext uri="{FF2B5EF4-FFF2-40B4-BE49-F238E27FC236}">
                <a16:creationId xmlns:a16="http://schemas.microsoft.com/office/drawing/2014/main" id="{A87891D5-3061-45F5-A993-2CCAE6AB56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198" name="3">
            <a:extLst>
              <a:ext uri="{FF2B5EF4-FFF2-40B4-BE49-F238E27FC236}">
                <a16:creationId xmlns:a16="http://schemas.microsoft.com/office/drawing/2014/main" id="{6BB17DC0-A259-4C53-B09D-1E8B1C0F1C0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199" name="4">
            <a:extLst>
              <a:ext uri="{FF2B5EF4-FFF2-40B4-BE49-F238E27FC236}">
                <a16:creationId xmlns:a16="http://schemas.microsoft.com/office/drawing/2014/main" id="{78D2BA85-0E8C-43E8-A73B-1EBED54CFE1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00" name="5">
            <a:extLst>
              <a:ext uri="{FF2B5EF4-FFF2-40B4-BE49-F238E27FC236}">
                <a16:creationId xmlns:a16="http://schemas.microsoft.com/office/drawing/2014/main" id="{80E9AE9B-A134-43BD-9B7B-0BE6566AAF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01" name="6">
            <a:extLst>
              <a:ext uri="{FF2B5EF4-FFF2-40B4-BE49-F238E27FC236}">
                <a16:creationId xmlns:a16="http://schemas.microsoft.com/office/drawing/2014/main" id="{A5543FFF-75AB-4748-82FD-9AEA9BA2188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02" name="7">
            <a:extLst>
              <a:ext uri="{FF2B5EF4-FFF2-40B4-BE49-F238E27FC236}">
                <a16:creationId xmlns:a16="http://schemas.microsoft.com/office/drawing/2014/main" id="{096C0D87-01B4-4498-8E6E-B37E84A7A5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03" name="8">
            <a:extLst>
              <a:ext uri="{FF2B5EF4-FFF2-40B4-BE49-F238E27FC236}">
                <a16:creationId xmlns:a16="http://schemas.microsoft.com/office/drawing/2014/main" id="{68009621-3CB6-41BE-AC9B-66D03196EF0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04" name="9">
            <a:extLst>
              <a:ext uri="{FF2B5EF4-FFF2-40B4-BE49-F238E27FC236}">
                <a16:creationId xmlns:a16="http://schemas.microsoft.com/office/drawing/2014/main" id="{6722C6F8-045B-4415-9B46-62F9D10FF5F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05" name="10">
            <a:extLst>
              <a:ext uri="{FF2B5EF4-FFF2-40B4-BE49-F238E27FC236}">
                <a16:creationId xmlns:a16="http://schemas.microsoft.com/office/drawing/2014/main" id="{6B7E712C-9FFE-4653-96C6-15B4E6C9BA1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06" name="11">
            <a:extLst>
              <a:ext uri="{FF2B5EF4-FFF2-40B4-BE49-F238E27FC236}">
                <a16:creationId xmlns:a16="http://schemas.microsoft.com/office/drawing/2014/main" id="{3420DFEF-5433-48CA-A942-6CB5B47F46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07" name="12">
            <a:extLst>
              <a:ext uri="{FF2B5EF4-FFF2-40B4-BE49-F238E27FC236}">
                <a16:creationId xmlns:a16="http://schemas.microsoft.com/office/drawing/2014/main" id="{ADE48A28-7C8F-4DA7-BFB5-CBB0CCE7143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08" name="13">
            <a:extLst>
              <a:ext uri="{FF2B5EF4-FFF2-40B4-BE49-F238E27FC236}">
                <a16:creationId xmlns:a16="http://schemas.microsoft.com/office/drawing/2014/main" id="{AD0DECC7-D66A-4E61-A76A-CDE335FD2A8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09" name="14">
            <a:extLst>
              <a:ext uri="{FF2B5EF4-FFF2-40B4-BE49-F238E27FC236}">
                <a16:creationId xmlns:a16="http://schemas.microsoft.com/office/drawing/2014/main" id="{DC210F6C-B32F-4294-BFA3-DFD7F97E57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10" name="15">
            <a:extLst>
              <a:ext uri="{FF2B5EF4-FFF2-40B4-BE49-F238E27FC236}">
                <a16:creationId xmlns:a16="http://schemas.microsoft.com/office/drawing/2014/main" id="{B40223B6-F920-4F5C-A9FE-0578B1DB788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11" name="16">
            <a:extLst>
              <a:ext uri="{FF2B5EF4-FFF2-40B4-BE49-F238E27FC236}">
                <a16:creationId xmlns:a16="http://schemas.microsoft.com/office/drawing/2014/main" id="{4019DC3D-188D-41CB-AEE8-2D958F9C3C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12" name="17">
            <a:extLst>
              <a:ext uri="{FF2B5EF4-FFF2-40B4-BE49-F238E27FC236}">
                <a16:creationId xmlns:a16="http://schemas.microsoft.com/office/drawing/2014/main" id="{B0AEAF2A-1EEF-4E47-ABC6-36AECCB38C5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13" name="18">
            <a:extLst>
              <a:ext uri="{FF2B5EF4-FFF2-40B4-BE49-F238E27FC236}">
                <a16:creationId xmlns:a16="http://schemas.microsoft.com/office/drawing/2014/main" id="{BD913521-8700-4013-8664-B8D3171E247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14" name="19">
            <a:extLst>
              <a:ext uri="{FF2B5EF4-FFF2-40B4-BE49-F238E27FC236}">
                <a16:creationId xmlns:a16="http://schemas.microsoft.com/office/drawing/2014/main" id="{AB4DB022-CFB9-444D-BEE8-FD31AEC37D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15" name="20">
            <a:extLst>
              <a:ext uri="{FF2B5EF4-FFF2-40B4-BE49-F238E27FC236}">
                <a16:creationId xmlns:a16="http://schemas.microsoft.com/office/drawing/2014/main" id="{3DB2978E-AF81-4D0F-AC22-8DF118D55DC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16" name="21">
            <a:extLst>
              <a:ext uri="{FF2B5EF4-FFF2-40B4-BE49-F238E27FC236}">
                <a16:creationId xmlns:a16="http://schemas.microsoft.com/office/drawing/2014/main" id="{47F330B5-B00B-4617-BB37-8CEEF8E111D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17" name="22">
            <a:extLst>
              <a:ext uri="{FF2B5EF4-FFF2-40B4-BE49-F238E27FC236}">
                <a16:creationId xmlns:a16="http://schemas.microsoft.com/office/drawing/2014/main" id="{3B2E5C93-06F4-4C29-8458-0DF0CECA0B0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18" name="23">
            <a:extLst>
              <a:ext uri="{FF2B5EF4-FFF2-40B4-BE49-F238E27FC236}">
                <a16:creationId xmlns:a16="http://schemas.microsoft.com/office/drawing/2014/main" id="{2ACAB84C-1DBD-4576-BF95-7DE6080F1C2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19" name="24">
            <a:extLst>
              <a:ext uri="{FF2B5EF4-FFF2-40B4-BE49-F238E27FC236}">
                <a16:creationId xmlns:a16="http://schemas.microsoft.com/office/drawing/2014/main" id="{5EB06AC5-E211-462B-B63D-1535870F91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20" name="25">
            <a:extLst>
              <a:ext uri="{FF2B5EF4-FFF2-40B4-BE49-F238E27FC236}">
                <a16:creationId xmlns:a16="http://schemas.microsoft.com/office/drawing/2014/main" id="{A500CB9B-9015-4BB1-A527-350AFABCA13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21" name="26">
            <a:extLst>
              <a:ext uri="{FF2B5EF4-FFF2-40B4-BE49-F238E27FC236}">
                <a16:creationId xmlns:a16="http://schemas.microsoft.com/office/drawing/2014/main" id="{634B7F8D-EE24-4104-9D90-76DA96A5B80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22" name="27">
            <a:extLst>
              <a:ext uri="{FF2B5EF4-FFF2-40B4-BE49-F238E27FC236}">
                <a16:creationId xmlns:a16="http://schemas.microsoft.com/office/drawing/2014/main" id="{3E3827C4-FA46-4093-A76B-5DC3A2416E8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23" name="28">
            <a:extLst>
              <a:ext uri="{FF2B5EF4-FFF2-40B4-BE49-F238E27FC236}">
                <a16:creationId xmlns:a16="http://schemas.microsoft.com/office/drawing/2014/main" id="{66AB4216-460F-41B0-9C4C-93AC29F6B7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24" name="29">
            <a:extLst>
              <a:ext uri="{FF2B5EF4-FFF2-40B4-BE49-F238E27FC236}">
                <a16:creationId xmlns:a16="http://schemas.microsoft.com/office/drawing/2014/main" id="{5DD08A5C-9424-491A-B7A6-4D83374682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25" name="30">
            <a:extLst>
              <a:ext uri="{FF2B5EF4-FFF2-40B4-BE49-F238E27FC236}">
                <a16:creationId xmlns:a16="http://schemas.microsoft.com/office/drawing/2014/main" id="{4BF8219F-F51E-4CE3-A4D3-B8A03A1F9A2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26" name="31">
            <a:extLst>
              <a:ext uri="{FF2B5EF4-FFF2-40B4-BE49-F238E27FC236}">
                <a16:creationId xmlns:a16="http://schemas.microsoft.com/office/drawing/2014/main" id="{1D9EC0C2-70EB-4932-844E-58D81CA0ED8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27" name="32">
            <a:extLst>
              <a:ext uri="{FF2B5EF4-FFF2-40B4-BE49-F238E27FC236}">
                <a16:creationId xmlns:a16="http://schemas.microsoft.com/office/drawing/2014/main" id="{842AAF3B-DD04-4682-8218-E375738228A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28" name="33">
            <a:extLst>
              <a:ext uri="{FF2B5EF4-FFF2-40B4-BE49-F238E27FC236}">
                <a16:creationId xmlns:a16="http://schemas.microsoft.com/office/drawing/2014/main" id="{1E8779CC-02CF-42DB-A120-3178FBBCC0A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29" name="34">
            <a:extLst>
              <a:ext uri="{FF2B5EF4-FFF2-40B4-BE49-F238E27FC236}">
                <a16:creationId xmlns:a16="http://schemas.microsoft.com/office/drawing/2014/main" id="{72F47F26-4C77-43E9-A9B0-C987D488E5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30" name="35">
            <a:extLst>
              <a:ext uri="{FF2B5EF4-FFF2-40B4-BE49-F238E27FC236}">
                <a16:creationId xmlns:a16="http://schemas.microsoft.com/office/drawing/2014/main" id="{69987202-D956-4353-B9E7-670048F7132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31" name="36">
            <a:extLst>
              <a:ext uri="{FF2B5EF4-FFF2-40B4-BE49-F238E27FC236}">
                <a16:creationId xmlns:a16="http://schemas.microsoft.com/office/drawing/2014/main" id="{3EB580CC-0009-4607-8B89-5D0A9B9F2E1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32" name="37">
            <a:extLst>
              <a:ext uri="{FF2B5EF4-FFF2-40B4-BE49-F238E27FC236}">
                <a16:creationId xmlns:a16="http://schemas.microsoft.com/office/drawing/2014/main" id="{33FA1391-A372-4A8D-9606-F5EDB58BC0C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33" name="38">
            <a:extLst>
              <a:ext uri="{FF2B5EF4-FFF2-40B4-BE49-F238E27FC236}">
                <a16:creationId xmlns:a16="http://schemas.microsoft.com/office/drawing/2014/main" id="{1E1ABD2E-4F3F-47C8-9FA1-B5CC1901614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34" name="39">
            <a:extLst>
              <a:ext uri="{FF2B5EF4-FFF2-40B4-BE49-F238E27FC236}">
                <a16:creationId xmlns:a16="http://schemas.microsoft.com/office/drawing/2014/main" id="{DBFEBF27-02B8-4A7A-9354-82F5FC4CEC2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35" name="40">
            <a:extLst>
              <a:ext uri="{FF2B5EF4-FFF2-40B4-BE49-F238E27FC236}">
                <a16:creationId xmlns:a16="http://schemas.microsoft.com/office/drawing/2014/main" id="{2F70E497-B09E-46A6-8ED0-6D4BD3D27D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36" name="41">
            <a:extLst>
              <a:ext uri="{FF2B5EF4-FFF2-40B4-BE49-F238E27FC236}">
                <a16:creationId xmlns:a16="http://schemas.microsoft.com/office/drawing/2014/main" id="{7A551751-C457-4460-9CC5-B89E8950DDA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37" name="42">
            <a:extLst>
              <a:ext uri="{FF2B5EF4-FFF2-40B4-BE49-F238E27FC236}">
                <a16:creationId xmlns:a16="http://schemas.microsoft.com/office/drawing/2014/main" id="{17E99E1D-2402-4BB0-89A3-D38DA618F50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38" name="43">
            <a:extLst>
              <a:ext uri="{FF2B5EF4-FFF2-40B4-BE49-F238E27FC236}">
                <a16:creationId xmlns:a16="http://schemas.microsoft.com/office/drawing/2014/main" id="{EA22B2CA-B955-40D3-9A3B-C17A3E0C2AB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39" name="44">
            <a:extLst>
              <a:ext uri="{FF2B5EF4-FFF2-40B4-BE49-F238E27FC236}">
                <a16:creationId xmlns:a16="http://schemas.microsoft.com/office/drawing/2014/main" id="{5A8111EE-6FC9-45AC-8CE1-9F9F3401E4D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40" name="45">
            <a:extLst>
              <a:ext uri="{FF2B5EF4-FFF2-40B4-BE49-F238E27FC236}">
                <a16:creationId xmlns:a16="http://schemas.microsoft.com/office/drawing/2014/main" id="{12D459D2-A551-4C80-8EC1-F0099DAA0CF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41" name="46">
            <a:extLst>
              <a:ext uri="{FF2B5EF4-FFF2-40B4-BE49-F238E27FC236}">
                <a16:creationId xmlns:a16="http://schemas.microsoft.com/office/drawing/2014/main" id="{BB06EA7D-0A15-4741-8B2A-A1DB69142D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42" name="47">
            <a:extLst>
              <a:ext uri="{FF2B5EF4-FFF2-40B4-BE49-F238E27FC236}">
                <a16:creationId xmlns:a16="http://schemas.microsoft.com/office/drawing/2014/main" id="{3AE5945D-7802-4DDC-A3B9-B01ABA10B8B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43" name="48">
            <a:extLst>
              <a:ext uri="{FF2B5EF4-FFF2-40B4-BE49-F238E27FC236}">
                <a16:creationId xmlns:a16="http://schemas.microsoft.com/office/drawing/2014/main" id="{F7B7D361-5303-428B-9387-0BB90281335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44" name="49">
            <a:extLst>
              <a:ext uri="{FF2B5EF4-FFF2-40B4-BE49-F238E27FC236}">
                <a16:creationId xmlns:a16="http://schemas.microsoft.com/office/drawing/2014/main" id="{A6E908F1-636D-426B-83A3-64EB8BAC71D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45" name="50">
            <a:extLst>
              <a:ext uri="{FF2B5EF4-FFF2-40B4-BE49-F238E27FC236}">
                <a16:creationId xmlns:a16="http://schemas.microsoft.com/office/drawing/2014/main" id="{3BFC7FE2-3011-404E-84A8-59B3B170DBE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46" name="51">
            <a:extLst>
              <a:ext uri="{FF2B5EF4-FFF2-40B4-BE49-F238E27FC236}">
                <a16:creationId xmlns:a16="http://schemas.microsoft.com/office/drawing/2014/main" id="{6D144104-EE8E-471A-AA5D-FA46194269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47" name="52">
            <a:extLst>
              <a:ext uri="{FF2B5EF4-FFF2-40B4-BE49-F238E27FC236}">
                <a16:creationId xmlns:a16="http://schemas.microsoft.com/office/drawing/2014/main" id="{9CBFDBE0-1D7B-499A-86FD-0D0A39FD11D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48" name="53">
            <a:extLst>
              <a:ext uri="{FF2B5EF4-FFF2-40B4-BE49-F238E27FC236}">
                <a16:creationId xmlns:a16="http://schemas.microsoft.com/office/drawing/2014/main" id="{70644598-88B3-4342-956D-619EBAAD23F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49" name="54">
            <a:extLst>
              <a:ext uri="{FF2B5EF4-FFF2-40B4-BE49-F238E27FC236}">
                <a16:creationId xmlns:a16="http://schemas.microsoft.com/office/drawing/2014/main" id="{39EED913-E8F1-4080-AB80-413429E402B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50" name="55">
            <a:extLst>
              <a:ext uri="{FF2B5EF4-FFF2-40B4-BE49-F238E27FC236}">
                <a16:creationId xmlns:a16="http://schemas.microsoft.com/office/drawing/2014/main" id="{03688DE6-15C5-4D75-A84A-FA740805AD2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51" name="56">
            <a:extLst>
              <a:ext uri="{FF2B5EF4-FFF2-40B4-BE49-F238E27FC236}">
                <a16:creationId xmlns:a16="http://schemas.microsoft.com/office/drawing/2014/main" id="{E7D5C0C3-4076-479C-B4D5-0F70DC5C51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52" name="57">
            <a:extLst>
              <a:ext uri="{FF2B5EF4-FFF2-40B4-BE49-F238E27FC236}">
                <a16:creationId xmlns:a16="http://schemas.microsoft.com/office/drawing/2014/main" id="{0B64EDA6-51A8-48EF-AB58-7362164563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53" name="58">
            <a:extLst>
              <a:ext uri="{FF2B5EF4-FFF2-40B4-BE49-F238E27FC236}">
                <a16:creationId xmlns:a16="http://schemas.microsoft.com/office/drawing/2014/main" id="{8BC26F88-5935-432C-AFDC-82BAF7031DA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54" name="1-59">
            <a:extLst>
              <a:ext uri="{FF2B5EF4-FFF2-40B4-BE49-F238E27FC236}">
                <a16:creationId xmlns:a16="http://schemas.microsoft.com/office/drawing/2014/main" id="{CC70D299-9337-4591-BB55-6CD5FADFFD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55" name="00">
            <a:extLst>
              <a:ext uri="{FF2B5EF4-FFF2-40B4-BE49-F238E27FC236}">
                <a16:creationId xmlns:a16="http://schemas.microsoft.com/office/drawing/2014/main" id="{6EA7DE33-2CBD-443D-84A9-D5BDCC0A355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56" name="1">
            <a:extLst>
              <a:ext uri="{FF2B5EF4-FFF2-40B4-BE49-F238E27FC236}">
                <a16:creationId xmlns:a16="http://schemas.microsoft.com/office/drawing/2014/main" id="{83EFD580-239A-4D96-B4C4-5954067F907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57" name="2">
            <a:extLst>
              <a:ext uri="{FF2B5EF4-FFF2-40B4-BE49-F238E27FC236}">
                <a16:creationId xmlns:a16="http://schemas.microsoft.com/office/drawing/2014/main" id="{291D824B-DE41-4295-8387-5E849841EB6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58" name="3">
            <a:extLst>
              <a:ext uri="{FF2B5EF4-FFF2-40B4-BE49-F238E27FC236}">
                <a16:creationId xmlns:a16="http://schemas.microsoft.com/office/drawing/2014/main" id="{D164954F-4607-486B-A85E-3D9AF87978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59" name="4">
            <a:extLst>
              <a:ext uri="{FF2B5EF4-FFF2-40B4-BE49-F238E27FC236}">
                <a16:creationId xmlns:a16="http://schemas.microsoft.com/office/drawing/2014/main" id="{F2D8016D-D7B6-46F2-9F4B-8C194A21888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60" name="5">
            <a:extLst>
              <a:ext uri="{FF2B5EF4-FFF2-40B4-BE49-F238E27FC236}">
                <a16:creationId xmlns:a16="http://schemas.microsoft.com/office/drawing/2014/main" id="{20D95738-52A0-4131-B5C4-99A341A6FF8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61" name="6">
            <a:extLst>
              <a:ext uri="{FF2B5EF4-FFF2-40B4-BE49-F238E27FC236}">
                <a16:creationId xmlns:a16="http://schemas.microsoft.com/office/drawing/2014/main" id="{CB9D10B3-32DA-4DF4-A63E-1F1443C7443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62" name="7">
            <a:extLst>
              <a:ext uri="{FF2B5EF4-FFF2-40B4-BE49-F238E27FC236}">
                <a16:creationId xmlns:a16="http://schemas.microsoft.com/office/drawing/2014/main" id="{671E57DD-1B2B-40D0-8A82-1EA2D00ABE2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63" name="8">
            <a:extLst>
              <a:ext uri="{FF2B5EF4-FFF2-40B4-BE49-F238E27FC236}">
                <a16:creationId xmlns:a16="http://schemas.microsoft.com/office/drawing/2014/main" id="{518F84F9-6328-4DAC-9B59-C5160949B21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64" name="9">
            <a:extLst>
              <a:ext uri="{FF2B5EF4-FFF2-40B4-BE49-F238E27FC236}">
                <a16:creationId xmlns:a16="http://schemas.microsoft.com/office/drawing/2014/main" id="{038C5A46-1126-4548-B6C0-ED06457AD4E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65" name="10">
            <a:extLst>
              <a:ext uri="{FF2B5EF4-FFF2-40B4-BE49-F238E27FC236}">
                <a16:creationId xmlns:a16="http://schemas.microsoft.com/office/drawing/2014/main" id="{11CB3A46-226C-40A0-885A-CA2905F06D1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66" name="11">
            <a:extLst>
              <a:ext uri="{FF2B5EF4-FFF2-40B4-BE49-F238E27FC236}">
                <a16:creationId xmlns:a16="http://schemas.microsoft.com/office/drawing/2014/main" id="{70A14BA5-52E2-4497-B019-B3A1791B90E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67" name="12">
            <a:extLst>
              <a:ext uri="{FF2B5EF4-FFF2-40B4-BE49-F238E27FC236}">
                <a16:creationId xmlns:a16="http://schemas.microsoft.com/office/drawing/2014/main" id="{F7BC8C81-BFB6-4767-A621-9EBFA50372F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68" name="13">
            <a:extLst>
              <a:ext uri="{FF2B5EF4-FFF2-40B4-BE49-F238E27FC236}">
                <a16:creationId xmlns:a16="http://schemas.microsoft.com/office/drawing/2014/main" id="{A68047E0-2D91-40B9-AB5D-3C523C4A65B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69" name="14">
            <a:extLst>
              <a:ext uri="{FF2B5EF4-FFF2-40B4-BE49-F238E27FC236}">
                <a16:creationId xmlns:a16="http://schemas.microsoft.com/office/drawing/2014/main" id="{F6656CD1-C8D8-43D1-9D25-E58514117D7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70" name="15">
            <a:extLst>
              <a:ext uri="{FF2B5EF4-FFF2-40B4-BE49-F238E27FC236}">
                <a16:creationId xmlns:a16="http://schemas.microsoft.com/office/drawing/2014/main" id="{4234ABBD-C3C6-40C7-BC15-86FF64C65C9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71" name="16">
            <a:extLst>
              <a:ext uri="{FF2B5EF4-FFF2-40B4-BE49-F238E27FC236}">
                <a16:creationId xmlns:a16="http://schemas.microsoft.com/office/drawing/2014/main" id="{56D33D82-F213-4B20-BE91-80C72572E1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72" name="17">
            <a:extLst>
              <a:ext uri="{FF2B5EF4-FFF2-40B4-BE49-F238E27FC236}">
                <a16:creationId xmlns:a16="http://schemas.microsoft.com/office/drawing/2014/main" id="{59D8D26D-80B5-409D-9EBA-9CA63FCD818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73" name="18">
            <a:extLst>
              <a:ext uri="{FF2B5EF4-FFF2-40B4-BE49-F238E27FC236}">
                <a16:creationId xmlns:a16="http://schemas.microsoft.com/office/drawing/2014/main" id="{FF60F7EA-4EF9-4D98-94A2-BA8ED07AB02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74" name="19">
            <a:extLst>
              <a:ext uri="{FF2B5EF4-FFF2-40B4-BE49-F238E27FC236}">
                <a16:creationId xmlns:a16="http://schemas.microsoft.com/office/drawing/2014/main" id="{E250F4FB-0AA4-4928-B64D-A05ED482AB0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75" name="20">
            <a:extLst>
              <a:ext uri="{FF2B5EF4-FFF2-40B4-BE49-F238E27FC236}">
                <a16:creationId xmlns:a16="http://schemas.microsoft.com/office/drawing/2014/main" id="{3D8D627F-9AFD-416A-AE3A-113DDA2C38A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76" name="21">
            <a:extLst>
              <a:ext uri="{FF2B5EF4-FFF2-40B4-BE49-F238E27FC236}">
                <a16:creationId xmlns:a16="http://schemas.microsoft.com/office/drawing/2014/main" id="{BAC87B77-047A-4E6D-8AE0-FE3DEF468DC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77" name="22">
            <a:extLst>
              <a:ext uri="{FF2B5EF4-FFF2-40B4-BE49-F238E27FC236}">
                <a16:creationId xmlns:a16="http://schemas.microsoft.com/office/drawing/2014/main" id="{A8FB80FF-7DA8-43BC-8ACB-A6A2D759C62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78" name="23">
            <a:extLst>
              <a:ext uri="{FF2B5EF4-FFF2-40B4-BE49-F238E27FC236}">
                <a16:creationId xmlns:a16="http://schemas.microsoft.com/office/drawing/2014/main" id="{6999360D-231B-4CD2-B5EE-82A9902F989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79" name="24">
            <a:extLst>
              <a:ext uri="{FF2B5EF4-FFF2-40B4-BE49-F238E27FC236}">
                <a16:creationId xmlns:a16="http://schemas.microsoft.com/office/drawing/2014/main" id="{335E142B-2A00-433F-9CBE-CE6231221FA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80" name="25">
            <a:extLst>
              <a:ext uri="{FF2B5EF4-FFF2-40B4-BE49-F238E27FC236}">
                <a16:creationId xmlns:a16="http://schemas.microsoft.com/office/drawing/2014/main" id="{C9AF835D-97A9-4266-BA03-173A73EBF3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81" name="26">
            <a:extLst>
              <a:ext uri="{FF2B5EF4-FFF2-40B4-BE49-F238E27FC236}">
                <a16:creationId xmlns:a16="http://schemas.microsoft.com/office/drawing/2014/main" id="{57C3F36D-C241-4ED5-8CC7-B28BBB309F9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82" name="27">
            <a:extLst>
              <a:ext uri="{FF2B5EF4-FFF2-40B4-BE49-F238E27FC236}">
                <a16:creationId xmlns:a16="http://schemas.microsoft.com/office/drawing/2014/main" id="{DF344C20-8995-40CA-904A-F24C75A27F0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83" name="28">
            <a:extLst>
              <a:ext uri="{FF2B5EF4-FFF2-40B4-BE49-F238E27FC236}">
                <a16:creationId xmlns:a16="http://schemas.microsoft.com/office/drawing/2014/main" id="{139D2463-5AEF-4B48-A154-0C4B69D5713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84" name="29">
            <a:extLst>
              <a:ext uri="{FF2B5EF4-FFF2-40B4-BE49-F238E27FC236}">
                <a16:creationId xmlns:a16="http://schemas.microsoft.com/office/drawing/2014/main" id="{0C73B923-736A-4010-B698-9E5CEA4B66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85" name="30">
            <a:extLst>
              <a:ext uri="{FF2B5EF4-FFF2-40B4-BE49-F238E27FC236}">
                <a16:creationId xmlns:a16="http://schemas.microsoft.com/office/drawing/2014/main" id="{530E8C58-D993-45DA-9337-EE0671C6E2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86" name="31">
            <a:extLst>
              <a:ext uri="{FF2B5EF4-FFF2-40B4-BE49-F238E27FC236}">
                <a16:creationId xmlns:a16="http://schemas.microsoft.com/office/drawing/2014/main" id="{03944B29-7DF3-46AA-957D-D82D20DFA57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87" name="32">
            <a:extLst>
              <a:ext uri="{FF2B5EF4-FFF2-40B4-BE49-F238E27FC236}">
                <a16:creationId xmlns:a16="http://schemas.microsoft.com/office/drawing/2014/main" id="{63C018CA-4AB6-493D-8D5D-BF92447F096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88" name="33">
            <a:extLst>
              <a:ext uri="{FF2B5EF4-FFF2-40B4-BE49-F238E27FC236}">
                <a16:creationId xmlns:a16="http://schemas.microsoft.com/office/drawing/2014/main" id="{EB36ACB3-5F95-45C0-A1D1-2EE85BF73E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89" name="34">
            <a:extLst>
              <a:ext uri="{FF2B5EF4-FFF2-40B4-BE49-F238E27FC236}">
                <a16:creationId xmlns:a16="http://schemas.microsoft.com/office/drawing/2014/main" id="{D0254A5E-CF26-40BD-9A25-E1ACECFA1B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90" name="35">
            <a:extLst>
              <a:ext uri="{FF2B5EF4-FFF2-40B4-BE49-F238E27FC236}">
                <a16:creationId xmlns:a16="http://schemas.microsoft.com/office/drawing/2014/main" id="{4865DE0C-CF82-4028-A418-3FEBEE9CF85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91" name="36">
            <a:extLst>
              <a:ext uri="{FF2B5EF4-FFF2-40B4-BE49-F238E27FC236}">
                <a16:creationId xmlns:a16="http://schemas.microsoft.com/office/drawing/2014/main" id="{CDF26402-9A1E-40B4-B0C6-C21B774F77A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92" name="37">
            <a:extLst>
              <a:ext uri="{FF2B5EF4-FFF2-40B4-BE49-F238E27FC236}">
                <a16:creationId xmlns:a16="http://schemas.microsoft.com/office/drawing/2014/main" id="{2B82E00B-BE16-49C1-A4B0-103246414AF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93" name="38">
            <a:extLst>
              <a:ext uri="{FF2B5EF4-FFF2-40B4-BE49-F238E27FC236}">
                <a16:creationId xmlns:a16="http://schemas.microsoft.com/office/drawing/2014/main" id="{F6BEE538-03C6-4393-AB28-7CD9E6E4F64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94" name="39">
            <a:extLst>
              <a:ext uri="{FF2B5EF4-FFF2-40B4-BE49-F238E27FC236}">
                <a16:creationId xmlns:a16="http://schemas.microsoft.com/office/drawing/2014/main" id="{57D00989-1738-445A-9B5A-25DE9E3030E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95" name="40">
            <a:extLst>
              <a:ext uri="{FF2B5EF4-FFF2-40B4-BE49-F238E27FC236}">
                <a16:creationId xmlns:a16="http://schemas.microsoft.com/office/drawing/2014/main" id="{1F3B5044-FC1E-4DB5-A990-47C5D67A346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96" name="41">
            <a:extLst>
              <a:ext uri="{FF2B5EF4-FFF2-40B4-BE49-F238E27FC236}">
                <a16:creationId xmlns:a16="http://schemas.microsoft.com/office/drawing/2014/main" id="{ABF827EB-452A-4D78-A7A3-DC801725518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97" name="42">
            <a:extLst>
              <a:ext uri="{FF2B5EF4-FFF2-40B4-BE49-F238E27FC236}">
                <a16:creationId xmlns:a16="http://schemas.microsoft.com/office/drawing/2014/main" id="{08E643B8-4B50-4E79-892C-E6AF09A0354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98" name="43">
            <a:extLst>
              <a:ext uri="{FF2B5EF4-FFF2-40B4-BE49-F238E27FC236}">
                <a16:creationId xmlns:a16="http://schemas.microsoft.com/office/drawing/2014/main" id="{4B5CD941-72A4-43BE-A981-D45A1831CAB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99" name="44">
            <a:extLst>
              <a:ext uri="{FF2B5EF4-FFF2-40B4-BE49-F238E27FC236}">
                <a16:creationId xmlns:a16="http://schemas.microsoft.com/office/drawing/2014/main" id="{A8C34AC8-0823-44D8-8B72-F5E07B5C031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00" name="45">
            <a:extLst>
              <a:ext uri="{FF2B5EF4-FFF2-40B4-BE49-F238E27FC236}">
                <a16:creationId xmlns:a16="http://schemas.microsoft.com/office/drawing/2014/main" id="{A1F4A761-4E4F-4F5F-91DC-62C2EBAC1E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01" name="46">
            <a:extLst>
              <a:ext uri="{FF2B5EF4-FFF2-40B4-BE49-F238E27FC236}">
                <a16:creationId xmlns:a16="http://schemas.microsoft.com/office/drawing/2014/main" id="{988D9FCF-87E7-46E2-AB72-9B5EB1391D8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02" name="47">
            <a:extLst>
              <a:ext uri="{FF2B5EF4-FFF2-40B4-BE49-F238E27FC236}">
                <a16:creationId xmlns:a16="http://schemas.microsoft.com/office/drawing/2014/main" id="{FB76E463-2DD4-4FE1-93E8-34BC404AC61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03" name="48">
            <a:extLst>
              <a:ext uri="{FF2B5EF4-FFF2-40B4-BE49-F238E27FC236}">
                <a16:creationId xmlns:a16="http://schemas.microsoft.com/office/drawing/2014/main" id="{7C2DB15E-6E2C-4B78-A776-F5F64BF9ADE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04" name="49">
            <a:extLst>
              <a:ext uri="{FF2B5EF4-FFF2-40B4-BE49-F238E27FC236}">
                <a16:creationId xmlns:a16="http://schemas.microsoft.com/office/drawing/2014/main" id="{852B0C9E-DEC0-416C-957B-5EDDD3CA3B4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05" name="50">
            <a:extLst>
              <a:ext uri="{FF2B5EF4-FFF2-40B4-BE49-F238E27FC236}">
                <a16:creationId xmlns:a16="http://schemas.microsoft.com/office/drawing/2014/main" id="{7EF07A3C-2F7C-465A-B62B-DA6EF04677C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06" name="51">
            <a:extLst>
              <a:ext uri="{FF2B5EF4-FFF2-40B4-BE49-F238E27FC236}">
                <a16:creationId xmlns:a16="http://schemas.microsoft.com/office/drawing/2014/main" id="{37054903-23F2-49BA-889B-4CF40A587CE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07" name="52">
            <a:extLst>
              <a:ext uri="{FF2B5EF4-FFF2-40B4-BE49-F238E27FC236}">
                <a16:creationId xmlns:a16="http://schemas.microsoft.com/office/drawing/2014/main" id="{3EAD2414-D7F2-4E1F-A5DB-2A1C353417D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08" name="53">
            <a:extLst>
              <a:ext uri="{FF2B5EF4-FFF2-40B4-BE49-F238E27FC236}">
                <a16:creationId xmlns:a16="http://schemas.microsoft.com/office/drawing/2014/main" id="{58F2C794-C825-40E2-92A0-0A2373F6B1D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09" name="54">
            <a:extLst>
              <a:ext uri="{FF2B5EF4-FFF2-40B4-BE49-F238E27FC236}">
                <a16:creationId xmlns:a16="http://schemas.microsoft.com/office/drawing/2014/main" id="{A40CD4E1-61E4-4EA4-A941-2ADD4CC5B2C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10" name="55">
            <a:extLst>
              <a:ext uri="{FF2B5EF4-FFF2-40B4-BE49-F238E27FC236}">
                <a16:creationId xmlns:a16="http://schemas.microsoft.com/office/drawing/2014/main" id="{B12EE205-A944-4A38-A6F4-DA7A1C5B748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11" name="56">
            <a:extLst>
              <a:ext uri="{FF2B5EF4-FFF2-40B4-BE49-F238E27FC236}">
                <a16:creationId xmlns:a16="http://schemas.microsoft.com/office/drawing/2014/main" id="{6C60ECD1-2580-4502-8C75-07FAD6C5556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12" name="57">
            <a:extLst>
              <a:ext uri="{FF2B5EF4-FFF2-40B4-BE49-F238E27FC236}">
                <a16:creationId xmlns:a16="http://schemas.microsoft.com/office/drawing/2014/main" id="{16904479-5B5F-46A8-8461-8316177CA66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13" name="58">
            <a:extLst>
              <a:ext uri="{FF2B5EF4-FFF2-40B4-BE49-F238E27FC236}">
                <a16:creationId xmlns:a16="http://schemas.microsoft.com/office/drawing/2014/main" id="{8DD684EF-5C77-4419-BDF6-6ACEFDD9E2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14" name="2-59">
            <a:extLst>
              <a:ext uri="{FF2B5EF4-FFF2-40B4-BE49-F238E27FC236}">
                <a16:creationId xmlns:a16="http://schemas.microsoft.com/office/drawing/2014/main" id="{8D18DCF6-EEBF-4E2D-AC68-621ED854D9D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15" name="00">
            <a:extLst>
              <a:ext uri="{FF2B5EF4-FFF2-40B4-BE49-F238E27FC236}">
                <a16:creationId xmlns:a16="http://schemas.microsoft.com/office/drawing/2014/main" id="{53FB7B17-03B5-4FA0-A3E2-032B5FA6ED5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16" name="1">
            <a:extLst>
              <a:ext uri="{FF2B5EF4-FFF2-40B4-BE49-F238E27FC236}">
                <a16:creationId xmlns:a16="http://schemas.microsoft.com/office/drawing/2014/main" id="{A86AFAD1-63BA-4CAC-8296-16FA0C5CEB0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17" name="2">
            <a:extLst>
              <a:ext uri="{FF2B5EF4-FFF2-40B4-BE49-F238E27FC236}">
                <a16:creationId xmlns:a16="http://schemas.microsoft.com/office/drawing/2014/main" id="{9914A02D-E2CF-4C9D-878E-37BFF88A87A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18" name="3">
            <a:extLst>
              <a:ext uri="{FF2B5EF4-FFF2-40B4-BE49-F238E27FC236}">
                <a16:creationId xmlns:a16="http://schemas.microsoft.com/office/drawing/2014/main" id="{3D174042-5D18-4C24-9C2B-D6F0802F4E0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19" name="4">
            <a:extLst>
              <a:ext uri="{FF2B5EF4-FFF2-40B4-BE49-F238E27FC236}">
                <a16:creationId xmlns:a16="http://schemas.microsoft.com/office/drawing/2014/main" id="{E12DAFA0-FA0D-42E4-BEC4-D7047D0B81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20" name="5">
            <a:extLst>
              <a:ext uri="{FF2B5EF4-FFF2-40B4-BE49-F238E27FC236}">
                <a16:creationId xmlns:a16="http://schemas.microsoft.com/office/drawing/2014/main" id="{ABC73C1E-5A81-4960-95C0-C6873315247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21" name="6">
            <a:extLst>
              <a:ext uri="{FF2B5EF4-FFF2-40B4-BE49-F238E27FC236}">
                <a16:creationId xmlns:a16="http://schemas.microsoft.com/office/drawing/2014/main" id="{79016635-DD56-42AD-81E2-8A7EE0804B5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22" name="7">
            <a:extLst>
              <a:ext uri="{FF2B5EF4-FFF2-40B4-BE49-F238E27FC236}">
                <a16:creationId xmlns:a16="http://schemas.microsoft.com/office/drawing/2014/main" id="{CC0B0BBC-D2C1-488E-A7F3-CA4F43961E9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23" name="8">
            <a:extLst>
              <a:ext uri="{FF2B5EF4-FFF2-40B4-BE49-F238E27FC236}">
                <a16:creationId xmlns:a16="http://schemas.microsoft.com/office/drawing/2014/main" id="{31C50F1E-6622-4750-A611-2D3E2CC37CD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24" name="9">
            <a:extLst>
              <a:ext uri="{FF2B5EF4-FFF2-40B4-BE49-F238E27FC236}">
                <a16:creationId xmlns:a16="http://schemas.microsoft.com/office/drawing/2014/main" id="{186D34D0-AC32-47C5-8D0F-24535066352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25" name="10">
            <a:extLst>
              <a:ext uri="{FF2B5EF4-FFF2-40B4-BE49-F238E27FC236}">
                <a16:creationId xmlns:a16="http://schemas.microsoft.com/office/drawing/2014/main" id="{754E16BA-F15F-4311-BF66-F2D5A6C531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26" name="11">
            <a:extLst>
              <a:ext uri="{FF2B5EF4-FFF2-40B4-BE49-F238E27FC236}">
                <a16:creationId xmlns:a16="http://schemas.microsoft.com/office/drawing/2014/main" id="{3CA5D10F-0702-4E62-8F29-7C627E44FE3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27" name="12">
            <a:extLst>
              <a:ext uri="{FF2B5EF4-FFF2-40B4-BE49-F238E27FC236}">
                <a16:creationId xmlns:a16="http://schemas.microsoft.com/office/drawing/2014/main" id="{0CCD7E8B-A5C5-4672-AF29-8DC636B6E16B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28" name="13">
            <a:extLst>
              <a:ext uri="{FF2B5EF4-FFF2-40B4-BE49-F238E27FC236}">
                <a16:creationId xmlns:a16="http://schemas.microsoft.com/office/drawing/2014/main" id="{7BF391CC-969E-45FD-8636-88C5BF7FE18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29" name="14">
            <a:extLst>
              <a:ext uri="{FF2B5EF4-FFF2-40B4-BE49-F238E27FC236}">
                <a16:creationId xmlns:a16="http://schemas.microsoft.com/office/drawing/2014/main" id="{9CF12970-CB8C-4935-ABD2-E12C81713BB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30" name="15">
            <a:extLst>
              <a:ext uri="{FF2B5EF4-FFF2-40B4-BE49-F238E27FC236}">
                <a16:creationId xmlns:a16="http://schemas.microsoft.com/office/drawing/2014/main" id="{1085ED80-1593-477E-AE96-D0C0D3CC6D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31" name="16">
            <a:extLst>
              <a:ext uri="{FF2B5EF4-FFF2-40B4-BE49-F238E27FC236}">
                <a16:creationId xmlns:a16="http://schemas.microsoft.com/office/drawing/2014/main" id="{76897EFA-B5BD-49E2-943F-51974DBFB07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32" name="17">
            <a:extLst>
              <a:ext uri="{FF2B5EF4-FFF2-40B4-BE49-F238E27FC236}">
                <a16:creationId xmlns:a16="http://schemas.microsoft.com/office/drawing/2014/main" id="{36B7EA89-AB42-49A1-A471-484C54DC274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33" name="18">
            <a:extLst>
              <a:ext uri="{FF2B5EF4-FFF2-40B4-BE49-F238E27FC236}">
                <a16:creationId xmlns:a16="http://schemas.microsoft.com/office/drawing/2014/main" id="{A8D3D3A0-347F-4E9B-9799-2B42764BA11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34" name="19">
            <a:extLst>
              <a:ext uri="{FF2B5EF4-FFF2-40B4-BE49-F238E27FC236}">
                <a16:creationId xmlns:a16="http://schemas.microsoft.com/office/drawing/2014/main" id="{01E177D4-CF0D-40CB-B913-A255B9D35E1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35" name="20">
            <a:extLst>
              <a:ext uri="{FF2B5EF4-FFF2-40B4-BE49-F238E27FC236}">
                <a16:creationId xmlns:a16="http://schemas.microsoft.com/office/drawing/2014/main" id="{4E91AB99-869F-423B-85A8-084A1A75931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36" name="21">
            <a:extLst>
              <a:ext uri="{FF2B5EF4-FFF2-40B4-BE49-F238E27FC236}">
                <a16:creationId xmlns:a16="http://schemas.microsoft.com/office/drawing/2014/main" id="{D16F711C-D96B-4143-A898-9F1AC56A48E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37" name="22">
            <a:extLst>
              <a:ext uri="{FF2B5EF4-FFF2-40B4-BE49-F238E27FC236}">
                <a16:creationId xmlns:a16="http://schemas.microsoft.com/office/drawing/2014/main" id="{5F34386E-F996-4517-A409-A0D158D4C935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38" name="23">
            <a:extLst>
              <a:ext uri="{FF2B5EF4-FFF2-40B4-BE49-F238E27FC236}">
                <a16:creationId xmlns:a16="http://schemas.microsoft.com/office/drawing/2014/main" id="{79A6FC3C-8F3D-4EC5-B239-72FFFF1F377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39" name="24">
            <a:extLst>
              <a:ext uri="{FF2B5EF4-FFF2-40B4-BE49-F238E27FC236}">
                <a16:creationId xmlns:a16="http://schemas.microsoft.com/office/drawing/2014/main" id="{61A2BC99-6F55-4722-8259-4E14EBEE91E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40" name="25">
            <a:extLst>
              <a:ext uri="{FF2B5EF4-FFF2-40B4-BE49-F238E27FC236}">
                <a16:creationId xmlns:a16="http://schemas.microsoft.com/office/drawing/2014/main" id="{636EC9FD-3129-4F83-A369-E945E5818B3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41" name="26">
            <a:extLst>
              <a:ext uri="{FF2B5EF4-FFF2-40B4-BE49-F238E27FC236}">
                <a16:creationId xmlns:a16="http://schemas.microsoft.com/office/drawing/2014/main" id="{7DFA6A1B-C227-419A-AE2F-9141DEE9E1E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42" name="27">
            <a:extLst>
              <a:ext uri="{FF2B5EF4-FFF2-40B4-BE49-F238E27FC236}">
                <a16:creationId xmlns:a16="http://schemas.microsoft.com/office/drawing/2014/main" id="{9856ABB3-59DE-4655-8D04-4560B98F343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43" name="28">
            <a:extLst>
              <a:ext uri="{FF2B5EF4-FFF2-40B4-BE49-F238E27FC236}">
                <a16:creationId xmlns:a16="http://schemas.microsoft.com/office/drawing/2014/main" id="{C0AB411B-784B-4B4D-822C-07DE8734F6E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44" name="29">
            <a:extLst>
              <a:ext uri="{FF2B5EF4-FFF2-40B4-BE49-F238E27FC236}">
                <a16:creationId xmlns:a16="http://schemas.microsoft.com/office/drawing/2014/main" id="{9B6176BA-68A0-497D-958D-296D4745BE1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45" name="30">
            <a:extLst>
              <a:ext uri="{FF2B5EF4-FFF2-40B4-BE49-F238E27FC236}">
                <a16:creationId xmlns:a16="http://schemas.microsoft.com/office/drawing/2014/main" id="{E1DFA820-49EB-4808-AA4B-84F2FC16336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46" name="31">
            <a:extLst>
              <a:ext uri="{FF2B5EF4-FFF2-40B4-BE49-F238E27FC236}">
                <a16:creationId xmlns:a16="http://schemas.microsoft.com/office/drawing/2014/main" id="{25600DEB-F975-4493-97FC-3D023333CCF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47" name="32">
            <a:extLst>
              <a:ext uri="{FF2B5EF4-FFF2-40B4-BE49-F238E27FC236}">
                <a16:creationId xmlns:a16="http://schemas.microsoft.com/office/drawing/2014/main" id="{CB611249-BEBE-4402-8F1F-A97A7B8B90B0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48" name="33">
            <a:extLst>
              <a:ext uri="{FF2B5EF4-FFF2-40B4-BE49-F238E27FC236}">
                <a16:creationId xmlns:a16="http://schemas.microsoft.com/office/drawing/2014/main" id="{6B05094F-7462-4099-A0D2-41C29279E03A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49" name="34">
            <a:extLst>
              <a:ext uri="{FF2B5EF4-FFF2-40B4-BE49-F238E27FC236}">
                <a16:creationId xmlns:a16="http://schemas.microsoft.com/office/drawing/2014/main" id="{5364BEDC-8A71-42A0-9BFA-DD7A890827E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50" name="35">
            <a:extLst>
              <a:ext uri="{FF2B5EF4-FFF2-40B4-BE49-F238E27FC236}">
                <a16:creationId xmlns:a16="http://schemas.microsoft.com/office/drawing/2014/main" id="{7D29B0FF-9340-45E4-98A0-350ACFDBFA52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51" name="36">
            <a:extLst>
              <a:ext uri="{FF2B5EF4-FFF2-40B4-BE49-F238E27FC236}">
                <a16:creationId xmlns:a16="http://schemas.microsoft.com/office/drawing/2014/main" id="{158140C7-CD49-4D48-A9E7-CAB372EE642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52" name="37">
            <a:extLst>
              <a:ext uri="{FF2B5EF4-FFF2-40B4-BE49-F238E27FC236}">
                <a16:creationId xmlns:a16="http://schemas.microsoft.com/office/drawing/2014/main" id="{1F9153DF-3C38-4D90-A319-C87077E69EA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53" name="38">
            <a:extLst>
              <a:ext uri="{FF2B5EF4-FFF2-40B4-BE49-F238E27FC236}">
                <a16:creationId xmlns:a16="http://schemas.microsoft.com/office/drawing/2014/main" id="{FBCD50F7-34A0-4061-B24D-869E9E89BE34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54" name="39">
            <a:extLst>
              <a:ext uri="{FF2B5EF4-FFF2-40B4-BE49-F238E27FC236}">
                <a16:creationId xmlns:a16="http://schemas.microsoft.com/office/drawing/2014/main" id="{35A650C3-38FA-46DD-AE44-7F1B1A34966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55" name="40">
            <a:extLst>
              <a:ext uri="{FF2B5EF4-FFF2-40B4-BE49-F238E27FC236}">
                <a16:creationId xmlns:a16="http://schemas.microsoft.com/office/drawing/2014/main" id="{46AE2D15-6FC4-4639-B12C-C817CC0F4206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56" name="41">
            <a:extLst>
              <a:ext uri="{FF2B5EF4-FFF2-40B4-BE49-F238E27FC236}">
                <a16:creationId xmlns:a16="http://schemas.microsoft.com/office/drawing/2014/main" id="{83D6BA5A-0274-4448-BBBF-3C2C0C893A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57" name="42">
            <a:extLst>
              <a:ext uri="{FF2B5EF4-FFF2-40B4-BE49-F238E27FC236}">
                <a16:creationId xmlns:a16="http://schemas.microsoft.com/office/drawing/2014/main" id="{60F6C1EB-9DCA-4103-ACB3-8C66F352D3A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58" name="43">
            <a:extLst>
              <a:ext uri="{FF2B5EF4-FFF2-40B4-BE49-F238E27FC236}">
                <a16:creationId xmlns:a16="http://schemas.microsoft.com/office/drawing/2014/main" id="{43DC7C3B-0A32-43FB-866D-70654B7EBE9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59" name="44">
            <a:extLst>
              <a:ext uri="{FF2B5EF4-FFF2-40B4-BE49-F238E27FC236}">
                <a16:creationId xmlns:a16="http://schemas.microsoft.com/office/drawing/2014/main" id="{E5CE9BDC-0B49-45F2-936A-3BABCA0CECF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60" name="45">
            <a:extLst>
              <a:ext uri="{FF2B5EF4-FFF2-40B4-BE49-F238E27FC236}">
                <a16:creationId xmlns:a16="http://schemas.microsoft.com/office/drawing/2014/main" id="{E3612825-75D1-4F44-B46A-4AF320B98B9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61" name="46">
            <a:extLst>
              <a:ext uri="{FF2B5EF4-FFF2-40B4-BE49-F238E27FC236}">
                <a16:creationId xmlns:a16="http://schemas.microsoft.com/office/drawing/2014/main" id="{F8D84754-8E1C-462B-9232-094E6445458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62" name="47">
            <a:extLst>
              <a:ext uri="{FF2B5EF4-FFF2-40B4-BE49-F238E27FC236}">
                <a16:creationId xmlns:a16="http://schemas.microsoft.com/office/drawing/2014/main" id="{9CAC9A37-A913-4D43-8708-7DC813E00FD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63" name="48">
            <a:extLst>
              <a:ext uri="{FF2B5EF4-FFF2-40B4-BE49-F238E27FC236}">
                <a16:creationId xmlns:a16="http://schemas.microsoft.com/office/drawing/2014/main" id="{0ED38753-539E-4528-B0D7-6CC0C88DFDD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64" name="49">
            <a:extLst>
              <a:ext uri="{FF2B5EF4-FFF2-40B4-BE49-F238E27FC236}">
                <a16:creationId xmlns:a16="http://schemas.microsoft.com/office/drawing/2014/main" id="{C46A8D1A-A045-406E-8D89-8344D8E4BDB9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65" name="50">
            <a:extLst>
              <a:ext uri="{FF2B5EF4-FFF2-40B4-BE49-F238E27FC236}">
                <a16:creationId xmlns:a16="http://schemas.microsoft.com/office/drawing/2014/main" id="{4A0450EB-9333-464F-9D3F-E832065ABF17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66" name="51">
            <a:extLst>
              <a:ext uri="{FF2B5EF4-FFF2-40B4-BE49-F238E27FC236}">
                <a16:creationId xmlns:a16="http://schemas.microsoft.com/office/drawing/2014/main" id="{AAB54C7A-0BEE-4CBC-B1E6-E1226358CEF3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67" name="52">
            <a:extLst>
              <a:ext uri="{FF2B5EF4-FFF2-40B4-BE49-F238E27FC236}">
                <a16:creationId xmlns:a16="http://schemas.microsoft.com/office/drawing/2014/main" id="{0E2A8853-D7A5-4F3B-BA1D-FC93EC81D4C8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68" name="53">
            <a:extLst>
              <a:ext uri="{FF2B5EF4-FFF2-40B4-BE49-F238E27FC236}">
                <a16:creationId xmlns:a16="http://schemas.microsoft.com/office/drawing/2014/main" id="{2615DD53-F2CA-4132-BCCF-35788C38079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69" name="54">
            <a:extLst>
              <a:ext uri="{FF2B5EF4-FFF2-40B4-BE49-F238E27FC236}">
                <a16:creationId xmlns:a16="http://schemas.microsoft.com/office/drawing/2014/main" id="{F59D16C1-939E-4B18-B8DC-8F7C3C02FC71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70" name="55">
            <a:extLst>
              <a:ext uri="{FF2B5EF4-FFF2-40B4-BE49-F238E27FC236}">
                <a16:creationId xmlns:a16="http://schemas.microsoft.com/office/drawing/2014/main" id="{FFA2E689-70E2-4D09-ABA5-D754BDF4438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71" name="56">
            <a:extLst>
              <a:ext uri="{FF2B5EF4-FFF2-40B4-BE49-F238E27FC236}">
                <a16:creationId xmlns:a16="http://schemas.microsoft.com/office/drawing/2014/main" id="{A7C55730-01A3-4367-93A4-38CF45D37A1C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72" name="57">
            <a:extLst>
              <a:ext uri="{FF2B5EF4-FFF2-40B4-BE49-F238E27FC236}">
                <a16:creationId xmlns:a16="http://schemas.microsoft.com/office/drawing/2014/main" id="{7E0A03AB-FD22-4313-B2EE-B6D361D1E71E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73" name="58">
            <a:extLst>
              <a:ext uri="{FF2B5EF4-FFF2-40B4-BE49-F238E27FC236}">
                <a16:creationId xmlns:a16="http://schemas.microsoft.com/office/drawing/2014/main" id="{2C12DFBD-93DC-474F-86D2-6E627344072D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74" name="3-59">
            <a:extLst>
              <a:ext uri="{FF2B5EF4-FFF2-40B4-BE49-F238E27FC236}">
                <a16:creationId xmlns:a16="http://schemas.microsoft.com/office/drawing/2014/main" id="{03E42FD6-7320-4496-9ECF-45C24C347D0F}"/>
              </a:ext>
            </a:extLst>
          </p:cNvPr>
          <p:cNvSpPr txBox="1"/>
          <p:nvPr userDrawn="1"/>
        </p:nvSpPr>
        <p:spPr>
          <a:xfrm>
            <a:off x="11353175" y="6043548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75" name="00">
            <a:extLst>
              <a:ext uri="{FF2B5EF4-FFF2-40B4-BE49-F238E27FC236}">
                <a16:creationId xmlns:a16="http://schemas.microsoft.com/office/drawing/2014/main" id="{D534D78C-7E49-4E74-9943-7FB0CE47448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76" name="1">
            <a:extLst>
              <a:ext uri="{FF2B5EF4-FFF2-40B4-BE49-F238E27FC236}">
                <a16:creationId xmlns:a16="http://schemas.microsoft.com/office/drawing/2014/main" id="{BEFD12B2-D03A-4578-A7CA-92D95640792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77" name="2">
            <a:extLst>
              <a:ext uri="{FF2B5EF4-FFF2-40B4-BE49-F238E27FC236}">
                <a16:creationId xmlns:a16="http://schemas.microsoft.com/office/drawing/2014/main" id="{207892AF-176B-4700-A5C3-CD45160B1A0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78" name="3">
            <a:extLst>
              <a:ext uri="{FF2B5EF4-FFF2-40B4-BE49-F238E27FC236}">
                <a16:creationId xmlns:a16="http://schemas.microsoft.com/office/drawing/2014/main" id="{6710605B-FFF4-416B-8F3A-E8D1F1DF55E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79" name="4">
            <a:extLst>
              <a:ext uri="{FF2B5EF4-FFF2-40B4-BE49-F238E27FC236}">
                <a16:creationId xmlns:a16="http://schemas.microsoft.com/office/drawing/2014/main" id="{BCA85C73-5545-499C-AAAF-C91C3467CC9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80" name="5">
            <a:extLst>
              <a:ext uri="{FF2B5EF4-FFF2-40B4-BE49-F238E27FC236}">
                <a16:creationId xmlns:a16="http://schemas.microsoft.com/office/drawing/2014/main" id="{AF521099-A9E3-4E97-B8B1-2B9893AB349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81" name="6">
            <a:extLst>
              <a:ext uri="{FF2B5EF4-FFF2-40B4-BE49-F238E27FC236}">
                <a16:creationId xmlns:a16="http://schemas.microsoft.com/office/drawing/2014/main" id="{356C653E-8382-44DB-AC30-8AF4313F82B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82" name="7">
            <a:extLst>
              <a:ext uri="{FF2B5EF4-FFF2-40B4-BE49-F238E27FC236}">
                <a16:creationId xmlns:a16="http://schemas.microsoft.com/office/drawing/2014/main" id="{D1FA17D8-B43A-4A67-BDED-AAAF60D3F8F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83" name="8">
            <a:extLst>
              <a:ext uri="{FF2B5EF4-FFF2-40B4-BE49-F238E27FC236}">
                <a16:creationId xmlns:a16="http://schemas.microsoft.com/office/drawing/2014/main" id="{02E74DF8-CA39-48B5-96F7-9A3F72B2F38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84" name="9">
            <a:extLst>
              <a:ext uri="{FF2B5EF4-FFF2-40B4-BE49-F238E27FC236}">
                <a16:creationId xmlns:a16="http://schemas.microsoft.com/office/drawing/2014/main" id="{242E946D-AF9D-428E-A81C-A82C346F66A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85" name="10">
            <a:extLst>
              <a:ext uri="{FF2B5EF4-FFF2-40B4-BE49-F238E27FC236}">
                <a16:creationId xmlns:a16="http://schemas.microsoft.com/office/drawing/2014/main" id="{F0B54B1B-1A8A-49D0-8588-9688E32766D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86" name="11">
            <a:extLst>
              <a:ext uri="{FF2B5EF4-FFF2-40B4-BE49-F238E27FC236}">
                <a16:creationId xmlns:a16="http://schemas.microsoft.com/office/drawing/2014/main" id="{3A73101E-3DAB-47F3-BA85-203948BC8E0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87" name="12">
            <a:extLst>
              <a:ext uri="{FF2B5EF4-FFF2-40B4-BE49-F238E27FC236}">
                <a16:creationId xmlns:a16="http://schemas.microsoft.com/office/drawing/2014/main" id="{B3ECA146-C511-4D9A-BE31-A13B30C412C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88" name="13">
            <a:extLst>
              <a:ext uri="{FF2B5EF4-FFF2-40B4-BE49-F238E27FC236}">
                <a16:creationId xmlns:a16="http://schemas.microsoft.com/office/drawing/2014/main" id="{E87D0A50-8617-4A01-BC11-6DCED1D4921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89" name="14">
            <a:extLst>
              <a:ext uri="{FF2B5EF4-FFF2-40B4-BE49-F238E27FC236}">
                <a16:creationId xmlns:a16="http://schemas.microsoft.com/office/drawing/2014/main" id="{4642ADD0-AD9D-4CA6-9953-40E03BCBD49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90" name="15">
            <a:extLst>
              <a:ext uri="{FF2B5EF4-FFF2-40B4-BE49-F238E27FC236}">
                <a16:creationId xmlns:a16="http://schemas.microsoft.com/office/drawing/2014/main" id="{3823F67A-64B6-4188-B8D5-14527555038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91" name="16">
            <a:extLst>
              <a:ext uri="{FF2B5EF4-FFF2-40B4-BE49-F238E27FC236}">
                <a16:creationId xmlns:a16="http://schemas.microsoft.com/office/drawing/2014/main" id="{B4FAC1F8-F425-4F8E-BA23-1D1CFAD40C4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92" name="17">
            <a:extLst>
              <a:ext uri="{FF2B5EF4-FFF2-40B4-BE49-F238E27FC236}">
                <a16:creationId xmlns:a16="http://schemas.microsoft.com/office/drawing/2014/main" id="{FDD927CE-D114-481C-BB2F-7FE9E35099AA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93" name="18">
            <a:extLst>
              <a:ext uri="{FF2B5EF4-FFF2-40B4-BE49-F238E27FC236}">
                <a16:creationId xmlns:a16="http://schemas.microsoft.com/office/drawing/2014/main" id="{3ED63066-094A-4F56-878F-82919CD5EC7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94" name="19">
            <a:extLst>
              <a:ext uri="{FF2B5EF4-FFF2-40B4-BE49-F238E27FC236}">
                <a16:creationId xmlns:a16="http://schemas.microsoft.com/office/drawing/2014/main" id="{5557FA8E-F3FF-4E20-8D2D-2D9175B9561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95" name="20">
            <a:extLst>
              <a:ext uri="{FF2B5EF4-FFF2-40B4-BE49-F238E27FC236}">
                <a16:creationId xmlns:a16="http://schemas.microsoft.com/office/drawing/2014/main" id="{D2D8041D-353F-45DF-8B93-1B37C923955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96" name="21">
            <a:extLst>
              <a:ext uri="{FF2B5EF4-FFF2-40B4-BE49-F238E27FC236}">
                <a16:creationId xmlns:a16="http://schemas.microsoft.com/office/drawing/2014/main" id="{8D6DA072-C57A-4349-8BBD-20F682A60A1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97" name="22">
            <a:extLst>
              <a:ext uri="{FF2B5EF4-FFF2-40B4-BE49-F238E27FC236}">
                <a16:creationId xmlns:a16="http://schemas.microsoft.com/office/drawing/2014/main" id="{77705AF7-E8B3-4B39-9622-216A0C46A15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98" name="23">
            <a:extLst>
              <a:ext uri="{FF2B5EF4-FFF2-40B4-BE49-F238E27FC236}">
                <a16:creationId xmlns:a16="http://schemas.microsoft.com/office/drawing/2014/main" id="{6F29D24B-F633-4341-906C-78CD9F43B74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99" name="24">
            <a:extLst>
              <a:ext uri="{FF2B5EF4-FFF2-40B4-BE49-F238E27FC236}">
                <a16:creationId xmlns:a16="http://schemas.microsoft.com/office/drawing/2014/main" id="{3785E077-45F4-4D86-9DA7-49D332E1012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00" name="25">
            <a:extLst>
              <a:ext uri="{FF2B5EF4-FFF2-40B4-BE49-F238E27FC236}">
                <a16:creationId xmlns:a16="http://schemas.microsoft.com/office/drawing/2014/main" id="{38E2D775-290B-4CA8-829E-067A76F5F25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01" name="26">
            <a:extLst>
              <a:ext uri="{FF2B5EF4-FFF2-40B4-BE49-F238E27FC236}">
                <a16:creationId xmlns:a16="http://schemas.microsoft.com/office/drawing/2014/main" id="{74E3ED4E-F2FB-4ABD-83BD-447BA4AD54B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02" name="27">
            <a:extLst>
              <a:ext uri="{FF2B5EF4-FFF2-40B4-BE49-F238E27FC236}">
                <a16:creationId xmlns:a16="http://schemas.microsoft.com/office/drawing/2014/main" id="{646250B3-21DF-4421-BDF1-9F5EC19ED84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03" name="28">
            <a:extLst>
              <a:ext uri="{FF2B5EF4-FFF2-40B4-BE49-F238E27FC236}">
                <a16:creationId xmlns:a16="http://schemas.microsoft.com/office/drawing/2014/main" id="{5535F8A9-C7E2-4455-9290-62C08F8B5C7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04" name="29">
            <a:extLst>
              <a:ext uri="{FF2B5EF4-FFF2-40B4-BE49-F238E27FC236}">
                <a16:creationId xmlns:a16="http://schemas.microsoft.com/office/drawing/2014/main" id="{5A609720-EBCC-49DE-AAA2-CAB180A0E83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05" name="30">
            <a:extLst>
              <a:ext uri="{FF2B5EF4-FFF2-40B4-BE49-F238E27FC236}">
                <a16:creationId xmlns:a16="http://schemas.microsoft.com/office/drawing/2014/main" id="{0FD804E8-6254-441B-BF32-3B18AE2717F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06" name="31">
            <a:extLst>
              <a:ext uri="{FF2B5EF4-FFF2-40B4-BE49-F238E27FC236}">
                <a16:creationId xmlns:a16="http://schemas.microsoft.com/office/drawing/2014/main" id="{AE369983-2E57-41E2-8550-F19BE4A3D95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07" name="32">
            <a:extLst>
              <a:ext uri="{FF2B5EF4-FFF2-40B4-BE49-F238E27FC236}">
                <a16:creationId xmlns:a16="http://schemas.microsoft.com/office/drawing/2014/main" id="{C64712DB-F3B4-4CD2-9B19-5298EEEE999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08" name="33">
            <a:extLst>
              <a:ext uri="{FF2B5EF4-FFF2-40B4-BE49-F238E27FC236}">
                <a16:creationId xmlns:a16="http://schemas.microsoft.com/office/drawing/2014/main" id="{D4C09182-B0A3-4CD2-9188-E8B4E17199C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09" name="34">
            <a:extLst>
              <a:ext uri="{FF2B5EF4-FFF2-40B4-BE49-F238E27FC236}">
                <a16:creationId xmlns:a16="http://schemas.microsoft.com/office/drawing/2014/main" id="{76D2EB8E-D39C-4A2A-A6BC-46EF46D4333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10" name="35">
            <a:extLst>
              <a:ext uri="{FF2B5EF4-FFF2-40B4-BE49-F238E27FC236}">
                <a16:creationId xmlns:a16="http://schemas.microsoft.com/office/drawing/2014/main" id="{B66D9626-EBF0-4F56-9748-9A8A3F877C2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11" name="36">
            <a:extLst>
              <a:ext uri="{FF2B5EF4-FFF2-40B4-BE49-F238E27FC236}">
                <a16:creationId xmlns:a16="http://schemas.microsoft.com/office/drawing/2014/main" id="{1EB8CDB1-C125-4EA5-ABF1-3E8A71E5A88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12" name="37">
            <a:extLst>
              <a:ext uri="{FF2B5EF4-FFF2-40B4-BE49-F238E27FC236}">
                <a16:creationId xmlns:a16="http://schemas.microsoft.com/office/drawing/2014/main" id="{7C3667D2-1650-4644-90F5-744167E0364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13" name="38">
            <a:extLst>
              <a:ext uri="{FF2B5EF4-FFF2-40B4-BE49-F238E27FC236}">
                <a16:creationId xmlns:a16="http://schemas.microsoft.com/office/drawing/2014/main" id="{8C6B248B-48DD-4510-93D6-27E67BB1C3C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14" name="39">
            <a:extLst>
              <a:ext uri="{FF2B5EF4-FFF2-40B4-BE49-F238E27FC236}">
                <a16:creationId xmlns:a16="http://schemas.microsoft.com/office/drawing/2014/main" id="{5BBF0BA6-F592-4DD9-9C4E-8ED549F57DF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15" name="40">
            <a:extLst>
              <a:ext uri="{FF2B5EF4-FFF2-40B4-BE49-F238E27FC236}">
                <a16:creationId xmlns:a16="http://schemas.microsoft.com/office/drawing/2014/main" id="{C3541FE6-A360-4C9A-812C-687B77B2F870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16" name="41">
            <a:extLst>
              <a:ext uri="{FF2B5EF4-FFF2-40B4-BE49-F238E27FC236}">
                <a16:creationId xmlns:a16="http://schemas.microsoft.com/office/drawing/2014/main" id="{298C68E2-FE9E-4178-BEC2-BCED478DCC4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17" name="42">
            <a:extLst>
              <a:ext uri="{FF2B5EF4-FFF2-40B4-BE49-F238E27FC236}">
                <a16:creationId xmlns:a16="http://schemas.microsoft.com/office/drawing/2014/main" id="{FF45F975-3177-4477-AF54-D751E5BC2D3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18" name="43">
            <a:extLst>
              <a:ext uri="{FF2B5EF4-FFF2-40B4-BE49-F238E27FC236}">
                <a16:creationId xmlns:a16="http://schemas.microsoft.com/office/drawing/2014/main" id="{350BE92E-4D58-446E-A1A6-00297764E3E3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19" name="44">
            <a:extLst>
              <a:ext uri="{FF2B5EF4-FFF2-40B4-BE49-F238E27FC236}">
                <a16:creationId xmlns:a16="http://schemas.microsoft.com/office/drawing/2014/main" id="{DB71A198-937F-4C9A-A72D-BDC39B94DE0B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20" name="45">
            <a:extLst>
              <a:ext uri="{FF2B5EF4-FFF2-40B4-BE49-F238E27FC236}">
                <a16:creationId xmlns:a16="http://schemas.microsoft.com/office/drawing/2014/main" id="{D92D6EB2-8F98-4977-9B7B-B8EE8B8E9D52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21" name="46">
            <a:extLst>
              <a:ext uri="{FF2B5EF4-FFF2-40B4-BE49-F238E27FC236}">
                <a16:creationId xmlns:a16="http://schemas.microsoft.com/office/drawing/2014/main" id="{E514DAB3-0D77-4A75-8795-1F05C02DD4C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22" name="47">
            <a:extLst>
              <a:ext uri="{FF2B5EF4-FFF2-40B4-BE49-F238E27FC236}">
                <a16:creationId xmlns:a16="http://schemas.microsoft.com/office/drawing/2014/main" id="{49E3F83B-7F85-49E5-996F-92F25E76BD36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23" name="48">
            <a:extLst>
              <a:ext uri="{FF2B5EF4-FFF2-40B4-BE49-F238E27FC236}">
                <a16:creationId xmlns:a16="http://schemas.microsoft.com/office/drawing/2014/main" id="{6D6550F1-67B3-40AE-A665-B6D22CEFBF2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24" name="49">
            <a:extLst>
              <a:ext uri="{FF2B5EF4-FFF2-40B4-BE49-F238E27FC236}">
                <a16:creationId xmlns:a16="http://schemas.microsoft.com/office/drawing/2014/main" id="{21D74C51-EF70-4A7C-8C9A-AA6BD2760D6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25" name="50">
            <a:extLst>
              <a:ext uri="{FF2B5EF4-FFF2-40B4-BE49-F238E27FC236}">
                <a16:creationId xmlns:a16="http://schemas.microsoft.com/office/drawing/2014/main" id="{E8E5E268-402C-453C-94EC-9C04527CE1EF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26" name="51">
            <a:extLst>
              <a:ext uri="{FF2B5EF4-FFF2-40B4-BE49-F238E27FC236}">
                <a16:creationId xmlns:a16="http://schemas.microsoft.com/office/drawing/2014/main" id="{E7AFFBC2-4784-4BA0-B841-7B2EDB8DA175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27" name="52">
            <a:extLst>
              <a:ext uri="{FF2B5EF4-FFF2-40B4-BE49-F238E27FC236}">
                <a16:creationId xmlns:a16="http://schemas.microsoft.com/office/drawing/2014/main" id="{14E8CBA1-3D8D-4BA4-8A16-E8009FE109D1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28" name="53">
            <a:extLst>
              <a:ext uri="{FF2B5EF4-FFF2-40B4-BE49-F238E27FC236}">
                <a16:creationId xmlns:a16="http://schemas.microsoft.com/office/drawing/2014/main" id="{263671A9-D2D7-40C6-AA0F-A334587886BC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29" name="54">
            <a:extLst>
              <a:ext uri="{FF2B5EF4-FFF2-40B4-BE49-F238E27FC236}">
                <a16:creationId xmlns:a16="http://schemas.microsoft.com/office/drawing/2014/main" id="{1A032A1C-16AE-42EF-8141-05728AD49B0D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30" name="55">
            <a:extLst>
              <a:ext uri="{FF2B5EF4-FFF2-40B4-BE49-F238E27FC236}">
                <a16:creationId xmlns:a16="http://schemas.microsoft.com/office/drawing/2014/main" id="{BC7DCA61-7259-4C69-8788-FD2B6E4ACA14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31" name="56">
            <a:extLst>
              <a:ext uri="{FF2B5EF4-FFF2-40B4-BE49-F238E27FC236}">
                <a16:creationId xmlns:a16="http://schemas.microsoft.com/office/drawing/2014/main" id="{0FCA8A3A-F8CB-4742-8BE7-5935D2A5C737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32" name="57">
            <a:extLst>
              <a:ext uri="{FF2B5EF4-FFF2-40B4-BE49-F238E27FC236}">
                <a16:creationId xmlns:a16="http://schemas.microsoft.com/office/drawing/2014/main" id="{EF331864-4C3A-45B7-A701-73BE714ABDA8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33" name="58">
            <a:extLst>
              <a:ext uri="{FF2B5EF4-FFF2-40B4-BE49-F238E27FC236}">
                <a16:creationId xmlns:a16="http://schemas.microsoft.com/office/drawing/2014/main" id="{BAA5F328-491E-44C8-AF78-89EAA16A56E9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34" name="4-59">
            <a:extLst>
              <a:ext uri="{FF2B5EF4-FFF2-40B4-BE49-F238E27FC236}">
                <a16:creationId xmlns:a16="http://schemas.microsoft.com/office/drawing/2014/main" id="{EC8B8A09-7026-43FF-86AF-B522ABE6E6FE}"/>
              </a:ext>
            </a:extLst>
          </p:cNvPr>
          <p:cNvSpPr txBox="1"/>
          <p:nvPr userDrawn="1"/>
        </p:nvSpPr>
        <p:spPr>
          <a:xfrm>
            <a:off x="11353175" y="6042814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35" name="V4-59">
            <a:extLst>
              <a:ext uri="{FF2B5EF4-FFF2-40B4-BE49-F238E27FC236}">
                <a16:creationId xmlns:a16="http://schemas.microsoft.com/office/drawing/2014/main" id="{4FE30798-CEDA-467C-86B3-3E87A8CAB465}"/>
              </a:ext>
            </a:extLst>
          </p:cNvPr>
          <p:cNvSpPr txBox="1"/>
          <p:nvPr userDrawn="1"/>
        </p:nvSpPr>
        <p:spPr>
          <a:xfrm>
            <a:off x="11349780" y="6039766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37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250"/>
                            </p:stCondLst>
                            <p:childTnLst>
                              <p:par>
                                <p:cTn id="1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500"/>
                            </p:stCondLst>
                            <p:childTnLst>
                              <p:par>
                                <p:cTn id="2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79000"/>
                            </p:stCondLst>
                            <p:childTnLst>
                              <p:par>
                                <p:cTn id="3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239000"/>
                            </p:stCondLst>
                            <p:childTnLst>
                              <p:par>
                                <p:cTn id="50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239500"/>
                            </p:stCondLst>
                            <p:childTnLst>
                              <p:par>
                                <p:cTn id="5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2" dur="59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4" dur="59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6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0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2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8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98500"/>
                            </p:stCondLst>
                            <p:childTnLst>
                              <p:par>
                                <p:cTn id="6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6" dur="6805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0"/>
                </p:tgtEl>
              </p:cMediaNode>
            </p:audio>
          </p:childTnLst>
        </p:cTn>
      </p:par>
    </p:tnLst>
    <p:bldLst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Spreker van de week | 10 m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376">
            <a:extLst>
              <a:ext uri="{FF2B5EF4-FFF2-40B4-BE49-F238E27FC236}">
                <a16:creationId xmlns:a16="http://schemas.microsoft.com/office/drawing/2014/main" id="{F84A9DF0-B4B1-4AF1-B318-FEE7FF390BD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86000" y="0"/>
            <a:ext cx="6006000" cy="6866711"/>
          </a:xfrm>
          <a:custGeom>
            <a:avLst/>
            <a:gdLst>
              <a:gd name="connsiteX0" fmla="*/ 0 w 5996386"/>
              <a:gd name="connsiteY0" fmla="*/ 0 h 6855719"/>
              <a:gd name="connsiteX1" fmla="*/ 5996386 w 5996386"/>
              <a:gd name="connsiteY1" fmla="*/ 0 h 6855719"/>
              <a:gd name="connsiteX2" fmla="*/ 5996386 w 5996386"/>
              <a:gd name="connsiteY2" fmla="*/ 3670003 h 6855719"/>
              <a:gd name="connsiteX3" fmla="*/ 5994179 w 5996386"/>
              <a:gd name="connsiteY3" fmla="*/ 3672305 h 6855719"/>
              <a:gd name="connsiteX4" fmla="*/ 5661210 w 5996386"/>
              <a:gd name="connsiteY4" fmla="*/ 3983085 h 6855719"/>
              <a:gd name="connsiteX5" fmla="*/ 4487633 w 5996386"/>
              <a:gd name="connsiteY5" fmla="*/ 4831872 h 6855719"/>
              <a:gd name="connsiteX6" fmla="*/ 2768200 w 5996386"/>
              <a:gd name="connsiteY6" fmla="*/ 5832404 h 6855719"/>
              <a:gd name="connsiteX7" fmla="*/ 1054993 w 5996386"/>
              <a:gd name="connsiteY7" fmla="*/ 6510339 h 6855719"/>
              <a:gd name="connsiteX8" fmla="*/ 104172 w 5996386"/>
              <a:gd name="connsiteY8" fmla="*/ 6821798 h 6855719"/>
              <a:gd name="connsiteX9" fmla="*/ 0 w 5996386"/>
              <a:gd name="connsiteY9" fmla="*/ 6855719 h 685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96386" h="6855719">
                <a:moveTo>
                  <a:pt x="0" y="0"/>
                </a:moveTo>
                <a:lnTo>
                  <a:pt x="5996386" y="0"/>
                </a:lnTo>
                <a:lnTo>
                  <a:pt x="5996386" y="3670003"/>
                </a:lnTo>
                <a:lnTo>
                  <a:pt x="5994179" y="3672305"/>
                </a:lnTo>
                <a:cubicBezTo>
                  <a:pt x="5888859" y="3780049"/>
                  <a:pt x="5758690" y="3906432"/>
                  <a:pt x="5661210" y="3983085"/>
                </a:cubicBezTo>
                <a:cubicBezTo>
                  <a:pt x="5401263" y="4187494"/>
                  <a:pt x="4969801" y="4523652"/>
                  <a:pt x="4487633" y="4831872"/>
                </a:cubicBezTo>
                <a:cubicBezTo>
                  <a:pt x="4005464" y="5140093"/>
                  <a:pt x="3314472" y="5558678"/>
                  <a:pt x="2768200" y="5832404"/>
                </a:cubicBezTo>
                <a:cubicBezTo>
                  <a:pt x="2424720" y="5971981"/>
                  <a:pt x="1611503" y="6301929"/>
                  <a:pt x="1054993" y="6510339"/>
                </a:cubicBezTo>
                <a:cubicBezTo>
                  <a:pt x="832599" y="6590709"/>
                  <a:pt x="413983" y="6721601"/>
                  <a:pt x="104172" y="6821798"/>
                </a:cubicBezTo>
                <a:lnTo>
                  <a:pt x="0" y="685571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>
              <a:buNone/>
              <a:defRPr lang="nl-NL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nl-NL" dirty="0"/>
              <a:t>Plaats hier de afbeelding van het lid</a:t>
            </a:r>
          </a:p>
        </p:txBody>
      </p:sp>
      <p:pic>
        <p:nvPicPr>
          <p:cNvPr id="11" name="A - SWOESJ">
            <a:extLst>
              <a:ext uri="{FF2B5EF4-FFF2-40B4-BE49-F238E27FC236}">
                <a16:creationId xmlns:a16="http://schemas.microsoft.com/office/drawing/2014/main" id="{4F8333A6-8DD2-4A61-B342-B783ABE768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6000" y="3618587"/>
            <a:ext cx="6186000" cy="3239413"/>
          </a:xfrm>
          <a:prstGeom prst="rect">
            <a:avLst/>
          </a:prstGeom>
          <a:effectLst/>
        </p:spPr>
      </p:pic>
      <p:sp>
        <p:nvSpPr>
          <p:cNvPr id="12" name="V - BALK">
            <a:extLst>
              <a:ext uri="{FF2B5EF4-FFF2-40B4-BE49-F238E27FC236}">
                <a16:creationId xmlns:a16="http://schemas.microsoft.com/office/drawing/2014/main" id="{80FB017A-55CD-4E6E-ABD9-C13150289228}"/>
              </a:ext>
            </a:extLst>
          </p:cNvPr>
          <p:cNvSpPr/>
          <p:nvPr userDrawn="1"/>
        </p:nvSpPr>
        <p:spPr>
          <a:xfrm>
            <a:off x="6006000" y="0"/>
            <a:ext cx="180000" cy="6858000"/>
          </a:xfrm>
          <a:prstGeom prst="rect">
            <a:avLst/>
          </a:prstGeom>
          <a:solidFill>
            <a:srgbClr val="CF2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08DCE1E3-C908-4CEC-B108-20D68BE799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21" name="T1">
            <a:extLst>
              <a:ext uri="{FF2B5EF4-FFF2-40B4-BE49-F238E27FC236}">
                <a16:creationId xmlns:a16="http://schemas.microsoft.com/office/drawing/2014/main" id="{391B79E9-2ADE-4E92-AC30-FE509B66C0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532" y="2016000"/>
            <a:ext cx="5104268" cy="720000"/>
          </a:xfrm>
        </p:spPr>
        <p:txBody>
          <a:bodyPr anchor="ctr">
            <a:noAutofit/>
          </a:bodyPr>
          <a:lstStyle>
            <a:lvl1pPr marL="0" indent="0" algn="l">
              <a:buNone/>
              <a:defRPr sz="4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22" name="T2">
            <a:extLst>
              <a:ext uri="{FF2B5EF4-FFF2-40B4-BE49-F238E27FC236}">
                <a16:creationId xmlns:a16="http://schemas.microsoft.com/office/drawing/2014/main" id="{BF6F10BF-4722-4CAB-AB38-17DCF41CEB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532" y="2835139"/>
            <a:ext cx="5104268" cy="540000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Bedrijfsnaam</a:t>
            </a:r>
          </a:p>
        </p:txBody>
      </p:sp>
      <p:sp>
        <p:nvSpPr>
          <p:cNvPr id="23" name="T3">
            <a:extLst>
              <a:ext uri="{FF2B5EF4-FFF2-40B4-BE49-F238E27FC236}">
                <a16:creationId xmlns:a16="http://schemas.microsoft.com/office/drawing/2014/main" id="{87646A20-74A2-4C6B-966D-7676D8E13B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0000" y="5175140"/>
            <a:ext cx="4530302" cy="360000"/>
          </a:xfrm>
        </p:spPr>
        <p:txBody>
          <a:bodyPr anchor="ctr">
            <a:no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Specialisme binnen het chapter</a:t>
            </a:r>
          </a:p>
        </p:txBody>
      </p:sp>
      <p:sp>
        <p:nvSpPr>
          <p:cNvPr id="24" name="Tijdelijke aanduiding voor afbeelding 2">
            <a:extLst>
              <a:ext uri="{FF2B5EF4-FFF2-40B4-BE49-F238E27FC236}">
                <a16:creationId xmlns:a16="http://schemas.microsoft.com/office/drawing/2014/main" id="{AC20B984-E031-48A3-97B3-38F3B8E4C1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532" y="3642471"/>
            <a:ext cx="2880000" cy="1260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nl-NL" dirty="0"/>
              <a:t>Plaats hier het logo van het bedrijf</a:t>
            </a:r>
          </a:p>
        </p:txBody>
      </p:sp>
      <p:cxnSp>
        <p:nvCxnSpPr>
          <p:cNvPr id="25" name="L1">
            <a:extLst>
              <a:ext uri="{FF2B5EF4-FFF2-40B4-BE49-F238E27FC236}">
                <a16:creationId xmlns:a16="http://schemas.microsoft.com/office/drawing/2014/main" id="{E1CC8006-8C86-4455-8CF9-DF4D11C2B04F}"/>
              </a:ext>
            </a:extLst>
          </p:cNvPr>
          <p:cNvCxnSpPr>
            <a:cxnSpLocks/>
          </p:cNvCxnSpPr>
          <p:nvPr userDrawn="1"/>
        </p:nvCxnSpPr>
        <p:spPr>
          <a:xfrm>
            <a:off x="719614" y="5175139"/>
            <a:ext cx="4531350" cy="0"/>
          </a:xfrm>
          <a:prstGeom prst="line">
            <a:avLst/>
          </a:prstGeom>
          <a:ln>
            <a:solidFill>
              <a:srgbClr val="CF2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V - AGENDA NR.">
            <a:extLst>
              <a:ext uri="{FF2B5EF4-FFF2-40B4-BE49-F238E27FC236}">
                <a16:creationId xmlns:a16="http://schemas.microsoft.com/office/drawing/2014/main" id="{EAFD33F1-D5BD-43D4-A5D8-AD4D7C175DA8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8" name="TITEL">
            <a:extLst>
              <a:ext uri="{FF2B5EF4-FFF2-40B4-BE49-F238E27FC236}">
                <a16:creationId xmlns:a16="http://schemas.microsoft.com/office/drawing/2014/main" id="{4DCF14F4-4A4E-4C66-AD5A-F871F117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48354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Ledenpresentatie 5-10 min</a:t>
            </a:r>
          </a:p>
        </p:txBody>
      </p:sp>
      <p:pic>
        <p:nvPicPr>
          <p:cNvPr id="125" name="264594__cdrk__reception-bell">
            <a:hlinkClick r:id="" action="ppaction://media"/>
            <a:extLst>
              <a:ext uri="{FF2B5EF4-FFF2-40B4-BE49-F238E27FC236}">
                <a16:creationId xmlns:a16="http://schemas.microsoft.com/office/drawing/2014/main" id="{D26FDD7D-3B23-4882-AD5D-180C0EF37BBE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3451" y="-718054"/>
            <a:ext cx="609600" cy="609600"/>
          </a:xfrm>
          <a:prstGeom prst="rect">
            <a:avLst/>
          </a:prstGeom>
        </p:spPr>
      </p:pic>
      <p:sp>
        <p:nvSpPr>
          <p:cNvPr id="126" name="TextBox 82">
            <a:extLst>
              <a:ext uri="{FF2B5EF4-FFF2-40B4-BE49-F238E27FC236}">
                <a16:creationId xmlns:a16="http://schemas.microsoft.com/office/drawing/2014/main" id="{080BD2BA-D9EE-40CB-9988-9A62134B721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7" name="TextBox 83">
            <a:extLst>
              <a:ext uri="{FF2B5EF4-FFF2-40B4-BE49-F238E27FC236}">
                <a16:creationId xmlns:a16="http://schemas.microsoft.com/office/drawing/2014/main" id="{44629233-6CA1-49D0-8D65-96334B2387D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28" name="TextBox 84">
            <a:extLst>
              <a:ext uri="{FF2B5EF4-FFF2-40B4-BE49-F238E27FC236}">
                <a16:creationId xmlns:a16="http://schemas.microsoft.com/office/drawing/2014/main" id="{778F5C6D-270D-40FD-91B4-2B6087DF7E1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29" name="TextBox 85">
            <a:extLst>
              <a:ext uri="{FF2B5EF4-FFF2-40B4-BE49-F238E27FC236}">
                <a16:creationId xmlns:a16="http://schemas.microsoft.com/office/drawing/2014/main" id="{4BB7674F-4FC5-46E4-B22D-4B41798483F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30" name="TextBox 86">
            <a:extLst>
              <a:ext uri="{FF2B5EF4-FFF2-40B4-BE49-F238E27FC236}">
                <a16:creationId xmlns:a16="http://schemas.microsoft.com/office/drawing/2014/main" id="{DE9711FE-C81C-4E2A-9890-99E4DD4C849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31" name="TextBox 87">
            <a:extLst>
              <a:ext uri="{FF2B5EF4-FFF2-40B4-BE49-F238E27FC236}">
                <a16:creationId xmlns:a16="http://schemas.microsoft.com/office/drawing/2014/main" id="{A31B3C95-0BC8-41B0-987F-9A74071DDCF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132" name="TextBox 88">
            <a:extLst>
              <a:ext uri="{FF2B5EF4-FFF2-40B4-BE49-F238E27FC236}">
                <a16:creationId xmlns:a16="http://schemas.microsoft.com/office/drawing/2014/main" id="{0622D74B-344D-4D2C-AC10-F37ABC74801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133" name="TextBox 89">
            <a:extLst>
              <a:ext uri="{FF2B5EF4-FFF2-40B4-BE49-F238E27FC236}">
                <a16:creationId xmlns:a16="http://schemas.microsoft.com/office/drawing/2014/main" id="{DA401A4D-9505-441C-8298-13FA283EFF0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134" name="TextBox 90">
            <a:extLst>
              <a:ext uri="{FF2B5EF4-FFF2-40B4-BE49-F238E27FC236}">
                <a16:creationId xmlns:a16="http://schemas.microsoft.com/office/drawing/2014/main" id="{1B33817A-1FBD-4B37-B376-CB12D31AC15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135" name="TextBox 91">
            <a:extLst>
              <a:ext uri="{FF2B5EF4-FFF2-40B4-BE49-F238E27FC236}">
                <a16:creationId xmlns:a16="http://schemas.microsoft.com/office/drawing/2014/main" id="{B4759D2E-85A8-41BA-A956-3EB3536C613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sp>
        <p:nvSpPr>
          <p:cNvPr id="136" name="TextBox 92">
            <a:extLst>
              <a:ext uri="{FF2B5EF4-FFF2-40B4-BE49-F238E27FC236}">
                <a16:creationId xmlns:a16="http://schemas.microsoft.com/office/drawing/2014/main" id="{AF729CBC-CDFA-4C0F-A2C0-2F1BB53E602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137" name="TextBox 93">
            <a:extLst>
              <a:ext uri="{FF2B5EF4-FFF2-40B4-BE49-F238E27FC236}">
                <a16:creationId xmlns:a16="http://schemas.microsoft.com/office/drawing/2014/main" id="{DCB725AF-6620-4100-A900-D5C069815AC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138" name="TextBox 94">
            <a:extLst>
              <a:ext uri="{FF2B5EF4-FFF2-40B4-BE49-F238E27FC236}">
                <a16:creationId xmlns:a16="http://schemas.microsoft.com/office/drawing/2014/main" id="{9F8E286F-8F49-41F0-97DC-25E60216EE5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139" name="TextBox 95">
            <a:extLst>
              <a:ext uri="{FF2B5EF4-FFF2-40B4-BE49-F238E27FC236}">
                <a16:creationId xmlns:a16="http://schemas.microsoft.com/office/drawing/2014/main" id="{2DFA1079-8267-4A97-B95F-33C5C8F0E58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140" name="TextBox 96">
            <a:extLst>
              <a:ext uri="{FF2B5EF4-FFF2-40B4-BE49-F238E27FC236}">
                <a16:creationId xmlns:a16="http://schemas.microsoft.com/office/drawing/2014/main" id="{DB7F94B7-B14B-4E07-87DE-6DFBC5BCBCE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141" name="TextBox 97">
            <a:extLst>
              <a:ext uri="{FF2B5EF4-FFF2-40B4-BE49-F238E27FC236}">
                <a16:creationId xmlns:a16="http://schemas.microsoft.com/office/drawing/2014/main" id="{4F4FE412-9DDC-4690-B086-CE15E91CB56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142" name="TextBox 98">
            <a:extLst>
              <a:ext uri="{FF2B5EF4-FFF2-40B4-BE49-F238E27FC236}">
                <a16:creationId xmlns:a16="http://schemas.microsoft.com/office/drawing/2014/main" id="{751BC88E-617B-484B-B49E-29B45AAD544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143" name="TextBox 99">
            <a:extLst>
              <a:ext uri="{FF2B5EF4-FFF2-40B4-BE49-F238E27FC236}">
                <a16:creationId xmlns:a16="http://schemas.microsoft.com/office/drawing/2014/main" id="{DA48195A-1949-4892-A5DC-32018494827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144" name="TextBox 100">
            <a:extLst>
              <a:ext uri="{FF2B5EF4-FFF2-40B4-BE49-F238E27FC236}">
                <a16:creationId xmlns:a16="http://schemas.microsoft.com/office/drawing/2014/main" id="{8C1F4997-F88E-4809-9CAD-E6D3DABF1F7C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145" name="TextBox 101">
            <a:extLst>
              <a:ext uri="{FF2B5EF4-FFF2-40B4-BE49-F238E27FC236}">
                <a16:creationId xmlns:a16="http://schemas.microsoft.com/office/drawing/2014/main" id="{A0527740-F011-4655-ABAA-18DAB38C7AB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146" name="TextBox 102">
            <a:extLst>
              <a:ext uri="{FF2B5EF4-FFF2-40B4-BE49-F238E27FC236}">
                <a16:creationId xmlns:a16="http://schemas.microsoft.com/office/drawing/2014/main" id="{A27CB104-43E1-45F8-BFFA-9C88A14022A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147" name="TextBox 103">
            <a:extLst>
              <a:ext uri="{FF2B5EF4-FFF2-40B4-BE49-F238E27FC236}">
                <a16:creationId xmlns:a16="http://schemas.microsoft.com/office/drawing/2014/main" id="{DE2E5FFC-7BB8-46D0-AFCB-27ECBBB92F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148" name="TextBox 104">
            <a:extLst>
              <a:ext uri="{FF2B5EF4-FFF2-40B4-BE49-F238E27FC236}">
                <a16:creationId xmlns:a16="http://schemas.microsoft.com/office/drawing/2014/main" id="{26FD882A-4FC3-410A-ADF0-A107ED0578A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149" name="TextBox 105">
            <a:extLst>
              <a:ext uri="{FF2B5EF4-FFF2-40B4-BE49-F238E27FC236}">
                <a16:creationId xmlns:a16="http://schemas.microsoft.com/office/drawing/2014/main" id="{03EF066B-691B-49C6-BED8-D4E7FBB3B4A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150" name="TextBox 106">
            <a:extLst>
              <a:ext uri="{FF2B5EF4-FFF2-40B4-BE49-F238E27FC236}">
                <a16:creationId xmlns:a16="http://schemas.microsoft.com/office/drawing/2014/main" id="{B57B5CBA-EB22-49C9-8541-356E2D21A97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151" name="TextBox 107">
            <a:extLst>
              <a:ext uri="{FF2B5EF4-FFF2-40B4-BE49-F238E27FC236}">
                <a16:creationId xmlns:a16="http://schemas.microsoft.com/office/drawing/2014/main" id="{F8E917B1-A5D0-42F9-A367-FCFE2C894FC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152" name="TextBox 108">
            <a:extLst>
              <a:ext uri="{FF2B5EF4-FFF2-40B4-BE49-F238E27FC236}">
                <a16:creationId xmlns:a16="http://schemas.microsoft.com/office/drawing/2014/main" id="{10260BFC-9CA2-415C-86DB-9E29C11D199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153" name="TextBox 109">
            <a:extLst>
              <a:ext uri="{FF2B5EF4-FFF2-40B4-BE49-F238E27FC236}">
                <a16:creationId xmlns:a16="http://schemas.microsoft.com/office/drawing/2014/main" id="{0049C99B-ED0D-4958-AEE1-2A58214585E2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154" name="TextBox 110">
            <a:extLst>
              <a:ext uri="{FF2B5EF4-FFF2-40B4-BE49-F238E27FC236}">
                <a16:creationId xmlns:a16="http://schemas.microsoft.com/office/drawing/2014/main" id="{A6422CAA-837F-46D7-8986-8B651CF0B7D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155" name="TextBox 111">
            <a:extLst>
              <a:ext uri="{FF2B5EF4-FFF2-40B4-BE49-F238E27FC236}">
                <a16:creationId xmlns:a16="http://schemas.microsoft.com/office/drawing/2014/main" id="{E232CFD5-FBD0-4AD2-A729-8B6891210E1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156" name="TextBox 112">
            <a:extLst>
              <a:ext uri="{FF2B5EF4-FFF2-40B4-BE49-F238E27FC236}">
                <a16:creationId xmlns:a16="http://schemas.microsoft.com/office/drawing/2014/main" id="{C4754051-7BD0-4BD5-974A-6F33BE99CEF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157" name="TextBox 113">
            <a:extLst>
              <a:ext uri="{FF2B5EF4-FFF2-40B4-BE49-F238E27FC236}">
                <a16:creationId xmlns:a16="http://schemas.microsoft.com/office/drawing/2014/main" id="{6C71C158-5809-400D-A75B-9C309472E22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158" name="TextBox 114">
            <a:extLst>
              <a:ext uri="{FF2B5EF4-FFF2-40B4-BE49-F238E27FC236}">
                <a16:creationId xmlns:a16="http://schemas.microsoft.com/office/drawing/2014/main" id="{4FE67676-B71C-4979-8F5A-D10FE9BC4AE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159" name="TextBox 115">
            <a:extLst>
              <a:ext uri="{FF2B5EF4-FFF2-40B4-BE49-F238E27FC236}">
                <a16:creationId xmlns:a16="http://schemas.microsoft.com/office/drawing/2014/main" id="{E88FA669-158C-4DCB-8BBA-A3216572E70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160" name="TextBox 116">
            <a:extLst>
              <a:ext uri="{FF2B5EF4-FFF2-40B4-BE49-F238E27FC236}">
                <a16:creationId xmlns:a16="http://schemas.microsoft.com/office/drawing/2014/main" id="{E1C74CD3-3204-4BA9-8F13-08CFFA07246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161" name="TextBox 117">
            <a:extLst>
              <a:ext uri="{FF2B5EF4-FFF2-40B4-BE49-F238E27FC236}">
                <a16:creationId xmlns:a16="http://schemas.microsoft.com/office/drawing/2014/main" id="{B4C9B5B7-C02E-415B-B51A-09293958BB8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162" name="TextBox 118">
            <a:extLst>
              <a:ext uri="{FF2B5EF4-FFF2-40B4-BE49-F238E27FC236}">
                <a16:creationId xmlns:a16="http://schemas.microsoft.com/office/drawing/2014/main" id="{F57A96C9-4822-4B77-BD45-0E8F7D99684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163" name="TextBox 119">
            <a:extLst>
              <a:ext uri="{FF2B5EF4-FFF2-40B4-BE49-F238E27FC236}">
                <a16:creationId xmlns:a16="http://schemas.microsoft.com/office/drawing/2014/main" id="{15BA0C82-084D-4BE9-BD65-F672E1493DC1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164" name="TextBox 120">
            <a:extLst>
              <a:ext uri="{FF2B5EF4-FFF2-40B4-BE49-F238E27FC236}">
                <a16:creationId xmlns:a16="http://schemas.microsoft.com/office/drawing/2014/main" id="{F2A3BEB4-AC7B-4F0B-9F07-AF6A247617A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165" name="TextBox 121">
            <a:extLst>
              <a:ext uri="{FF2B5EF4-FFF2-40B4-BE49-F238E27FC236}">
                <a16:creationId xmlns:a16="http://schemas.microsoft.com/office/drawing/2014/main" id="{966AE272-D3A0-4D7B-A6BA-F0579476B8D9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166" name="TextBox 122">
            <a:extLst>
              <a:ext uri="{FF2B5EF4-FFF2-40B4-BE49-F238E27FC236}">
                <a16:creationId xmlns:a16="http://schemas.microsoft.com/office/drawing/2014/main" id="{5CBECF03-A347-4B95-BFCC-CC9FDDF3A1F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167" name="TextBox 123">
            <a:extLst>
              <a:ext uri="{FF2B5EF4-FFF2-40B4-BE49-F238E27FC236}">
                <a16:creationId xmlns:a16="http://schemas.microsoft.com/office/drawing/2014/main" id="{8E35701E-DE7D-4FBB-976E-7D9CB84A945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168" name="TextBox 124">
            <a:extLst>
              <a:ext uri="{FF2B5EF4-FFF2-40B4-BE49-F238E27FC236}">
                <a16:creationId xmlns:a16="http://schemas.microsoft.com/office/drawing/2014/main" id="{FCDC0077-FB0B-474F-96E2-5C06151642F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169" name="TextBox 125">
            <a:extLst>
              <a:ext uri="{FF2B5EF4-FFF2-40B4-BE49-F238E27FC236}">
                <a16:creationId xmlns:a16="http://schemas.microsoft.com/office/drawing/2014/main" id="{8D114785-2A3E-4E7C-A88B-9669D000F14A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170" name="TextBox 126">
            <a:extLst>
              <a:ext uri="{FF2B5EF4-FFF2-40B4-BE49-F238E27FC236}">
                <a16:creationId xmlns:a16="http://schemas.microsoft.com/office/drawing/2014/main" id="{758AC48C-8858-46DA-B6C7-8FDB4088B15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171" name="TextBox 127">
            <a:extLst>
              <a:ext uri="{FF2B5EF4-FFF2-40B4-BE49-F238E27FC236}">
                <a16:creationId xmlns:a16="http://schemas.microsoft.com/office/drawing/2014/main" id="{D7B7A3A1-EEF6-4C4B-8C6F-D43DA7E3269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172" name="TextBox 128">
            <a:extLst>
              <a:ext uri="{FF2B5EF4-FFF2-40B4-BE49-F238E27FC236}">
                <a16:creationId xmlns:a16="http://schemas.microsoft.com/office/drawing/2014/main" id="{C6B4329D-4395-4694-ABBA-9B5BAF0CF68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173" name="TextBox 129">
            <a:extLst>
              <a:ext uri="{FF2B5EF4-FFF2-40B4-BE49-F238E27FC236}">
                <a16:creationId xmlns:a16="http://schemas.microsoft.com/office/drawing/2014/main" id="{2F500CDE-9FB7-4B9A-887A-0842E66E8AC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174" name="TextBox 130">
            <a:extLst>
              <a:ext uri="{FF2B5EF4-FFF2-40B4-BE49-F238E27FC236}">
                <a16:creationId xmlns:a16="http://schemas.microsoft.com/office/drawing/2014/main" id="{9718B69A-7A50-498C-BC8A-CCE71862BF6F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175" name="TextBox 131">
            <a:extLst>
              <a:ext uri="{FF2B5EF4-FFF2-40B4-BE49-F238E27FC236}">
                <a16:creationId xmlns:a16="http://schemas.microsoft.com/office/drawing/2014/main" id="{4256C481-CB96-48D9-AEBC-237064602C66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176" name="TextBox 132">
            <a:extLst>
              <a:ext uri="{FF2B5EF4-FFF2-40B4-BE49-F238E27FC236}">
                <a16:creationId xmlns:a16="http://schemas.microsoft.com/office/drawing/2014/main" id="{C93A3237-3DDD-4F50-BAEE-5A8E75BB8D90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177" name="TextBox 133">
            <a:extLst>
              <a:ext uri="{FF2B5EF4-FFF2-40B4-BE49-F238E27FC236}">
                <a16:creationId xmlns:a16="http://schemas.microsoft.com/office/drawing/2014/main" id="{529F20A6-53EB-4782-A93E-2902EBD9C908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178" name="TextBox 134">
            <a:extLst>
              <a:ext uri="{FF2B5EF4-FFF2-40B4-BE49-F238E27FC236}">
                <a16:creationId xmlns:a16="http://schemas.microsoft.com/office/drawing/2014/main" id="{96E65A88-CF4D-4B51-A483-3BB55B07D51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179" name="TextBox 135">
            <a:extLst>
              <a:ext uri="{FF2B5EF4-FFF2-40B4-BE49-F238E27FC236}">
                <a16:creationId xmlns:a16="http://schemas.microsoft.com/office/drawing/2014/main" id="{CB36194A-4108-4155-80D7-5AD22A9E3B3D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180" name="TextBox 136">
            <a:extLst>
              <a:ext uri="{FF2B5EF4-FFF2-40B4-BE49-F238E27FC236}">
                <a16:creationId xmlns:a16="http://schemas.microsoft.com/office/drawing/2014/main" id="{B6A4C238-7649-408A-9003-256BDCB46DC3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181" name="TextBox 137">
            <a:extLst>
              <a:ext uri="{FF2B5EF4-FFF2-40B4-BE49-F238E27FC236}">
                <a16:creationId xmlns:a16="http://schemas.microsoft.com/office/drawing/2014/main" id="{A4C21A14-F8BC-40F8-A81A-141F9C858DD4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182" name="TextBox 138">
            <a:extLst>
              <a:ext uri="{FF2B5EF4-FFF2-40B4-BE49-F238E27FC236}">
                <a16:creationId xmlns:a16="http://schemas.microsoft.com/office/drawing/2014/main" id="{DCB0C495-D7BE-4A1A-9CAA-C80827C1C555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183" name="TextBox 139">
            <a:extLst>
              <a:ext uri="{FF2B5EF4-FFF2-40B4-BE49-F238E27FC236}">
                <a16:creationId xmlns:a16="http://schemas.microsoft.com/office/drawing/2014/main" id="{FCF90199-D9D0-4413-A334-BF2F40A6BA77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184" name="TextBox 140">
            <a:extLst>
              <a:ext uri="{FF2B5EF4-FFF2-40B4-BE49-F238E27FC236}">
                <a16:creationId xmlns:a16="http://schemas.microsoft.com/office/drawing/2014/main" id="{AB8644ED-C515-441A-9450-7EC3B3D6965B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185" name="TextBox 141">
            <a:extLst>
              <a:ext uri="{FF2B5EF4-FFF2-40B4-BE49-F238E27FC236}">
                <a16:creationId xmlns:a16="http://schemas.microsoft.com/office/drawing/2014/main" id="{FD653477-7D6F-43C4-9161-AC51CA34235E}"/>
              </a:ext>
            </a:extLst>
          </p:cNvPr>
          <p:cNvSpPr txBox="1"/>
          <p:nvPr userDrawn="1"/>
        </p:nvSpPr>
        <p:spPr>
          <a:xfrm>
            <a:off x="10497647" y="5952528"/>
            <a:ext cx="1188720" cy="9144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186" name="TextBox 146-1">
            <a:extLst>
              <a:ext uri="{FF2B5EF4-FFF2-40B4-BE49-F238E27FC236}">
                <a16:creationId xmlns:a16="http://schemas.microsoft.com/office/drawing/2014/main" id="{0A00C2F3-B728-4353-AF13-11014F97BF8C}"/>
              </a:ext>
            </a:extLst>
          </p:cNvPr>
          <p:cNvSpPr txBox="1"/>
          <p:nvPr userDrawn="1"/>
        </p:nvSpPr>
        <p:spPr>
          <a:xfrm>
            <a:off x="10497647" y="5945799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87" name="TextBox 146">
            <a:extLst>
              <a:ext uri="{FF2B5EF4-FFF2-40B4-BE49-F238E27FC236}">
                <a16:creationId xmlns:a16="http://schemas.microsoft.com/office/drawing/2014/main" id="{F2F80031-6C91-4F08-AC60-93375F9E77A3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88" name="TextBox 147">
            <a:extLst>
              <a:ext uri="{FF2B5EF4-FFF2-40B4-BE49-F238E27FC236}">
                <a16:creationId xmlns:a16="http://schemas.microsoft.com/office/drawing/2014/main" id="{515D041D-EB33-4969-819A-50964B41608E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89" name="TextBox 148">
            <a:extLst>
              <a:ext uri="{FF2B5EF4-FFF2-40B4-BE49-F238E27FC236}">
                <a16:creationId xmlns:a16="http://schemas.microsoft.com/office/drawing/2014/main" id="{D872C35B-3C70-419A-AD87-48DA94B2D11C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90" name="TextBox 149">
            <a:extLst>
              <a:ext uri="{FF2B5EF4-FFF2-40B4-BE49-F238E27FC236}">
                <a16:creationId xmlns:a16="http://schemas.microsoft.com/office/drawing/2014/main" id="{7E1F71D5-E29E-4FE1-B0FD-0E56F9F1AAAC}"/>
              </a:ext>
            </a:extLst>
          </p:cNvPr>
          <p:cNvSpPr txBox="1"/>
          <p:nvPr userDrawn="1"/>
        </p:nvSpPr>
        <p:spPr>
          <a:xfrm>
            <a:off x="10497647" y="5943598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</a:t>
            </a:r>
          </a:p>
        </p:txBody>
      </p:sp>
      <p:sp>
        <p:nvSpPr>
          <p:cNvPr id="441" name="TextBox 150">
            <a:extLst>
              <a:ext uri="{FF2B5EF4-FFF2-40B4-BE49-F238E27FC236}">
                <a16:creationId xmlns:a16="http://schemas.microsoft.com/office/drawing/2014/main" id="{FB2FFBC6-80A5-41DA-9AE6-1BF0426CE773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6</a:t>
            </a:r>
          </a:p>
        </p:txBody>
      </p:sp>
      <p:sp>
        <p:nvSpPr>
          <p:cNvPr id="442" name="TextBox 151">
            <a:extLst>
              <a:ext uri="{FF2B5EF4-FFF2-40B4-BE49-F238E27FC236}">
                <a16:creationId xmlns:a16="http://schemas.microsoft.com/office/drawing/2014/main" id="{4C0A3B48-9DE1-4630-B17E-91A7E2E7A44B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7</a:t>
            </a:r>
          </a:p>
        </p:txBody>
      </p:sp>
      <p:sp>
        <p:nvSpPr>
          <p:cNvPr id="443" name="TextBox 152">
            <a:extLst>
              <a:ext uri="{FF2B5EF4-FFF2-40B4-BE49-F238E27FC236}">
                <a16:creationId xmlns:a16="http://schemas.microsoft.com/office/drawing/2014/main" id="{F93E551A-DFF7-4169-8311-524291ABFB75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8</a:t>
            </a:r>
          </a:p>
        </p:txBody>
      </p:sp>
      <p:sp>
        <p:nvSpPr>
          <p:cNvPr id="444" name="TextBox 153">
            <a:extLst>
              <a:ext uri="{FF2B5EF4-FFF2-40B4-BE49-F238E27FC236}">
                <a16:creationId xmlns:a16="http://schemas.microsoft.com/office/drawing/2014/main" id="{42806C63-07CC-4251-8FC9-EEF4CFE148F6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9</a:t>
            </a:r>
          </a:p>
        </p:txBody>
      </p:sp>
      <p:grpSp>
        <p:nvGrpSpPr>
          <p:cNvPr id="191" name="Groep 190">
            <a:extLst>
              <a:ext uri="{FF2B5EF4-FFF2-40B4-BE49-F238E27FC236}">
                <a16:creationId xmlns:a16="http://schemas.microsoft.com/office/drawing/2014/main" id="{86E0C245-E109-44A4-9729-2A1BB4020959}"/>
              </a:ext>
            </a:extLst>
          </p:cNvPr>
          <p:cNvGrpSpPr/>
          <p:nvPr userDrawn="1"/>
        </p:nvGrpSpPr>
        <p:grpSpPr>
          <a:xfrm>
            <a:off x="9936965" y="6077164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92" name="Vrije vorm: vorm 191">
              <a:extLst>
                <a:ext uri="{FF2B5EF4-FFF2-40B4-BE49-F238E27FC236}">
                  <a16:creationId xmlns:a16="http://schemas.microsoft.com/office/drawing/2014/main" id="{86710B39-4881-4BEF-8259-9A601668CE52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93" name="Gelijkbenige driehoek 1">
              <a:extLst>
                <a:ext uri="{FF2B5EF4-FFF2-40B4-BE49-F238E27FC236}">
                  <a16:creationId xmlns:a16="http://schemas.microsoft.com/office/drawing/2014/main" id="{00B1CBDB-6FED-4FA3-A941-100DEDBC64B9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94" name="Groep 193">
            <a:extLst>
              <a:ext uri="{FF2B5EF4-FFF2-40B4-BE49-F238E27FC236}">
                <a16:creationId xmlns:a16="http://schemas.microsoft.com/office/drawing/2014/main" id="{C99EE389-D8DA-477F-A337-BBE36BB6F2E5}"/>
              </a:ext>
            </a:extLst>
          </p:cNvPr>
          <p:cNvGrpSpPr/>
          <p:nvPr userDrawn="1"/>
        </p:nvGrpSpPr>
        <p:grpSpPr>
          <a:xfrm rot="10800000">
            <a:off x="9936965" y="6374830"/>
            <a:ext cx="403200" cy="298800"/>
            <a:chOff x="4818395" y="2576653"/>
            <a:chExt cx="1375197" cy="1047498"/>
          </a:xfrm>
          <a:solidFill>
            <a:schemeClr val="accent1"/>
          </a:solidFill>
        </p:grpSpPr>
        <p:sp>
          <p:nvSpPr>
            <p:cNvPr id="195" name="Vrije vorm: vorm 194">
              <a:extLst>
                <a:ext uri="{FF2B5EF4-FFF2-40B4-BE49-F238E27FC236}">
                  <a16:creationId xmlns:a16="http://schemas.microsoft.com/office/drawing/2014/main" id="{E18D0895-2740-473E-A731-B45DCB895786}"/>
                </a:ext>
              </a:extLst>
            </p:cNvPr>
            <p:cNvSpPr/>
            <p:nvPr/>
          </p:nvSpPr>
          <p:spPr>
            <a:xfrm>
              <a:off x="4818395" y="2576653"/>
              <a:ext cx="1375197" cy="1047498"/>
            </a:xfrm>
            <a:custGeom>
              <a:avLst/>
              <a:gdLst>
                <a:gd name="connsiteX0" fmla="*/ 0 w 866644"/>
                <a:gd name="connsiteY0" fmla="*/ 0 h 628539"/>
                <a:gd name="connsiteX1" fmla="*/ 12500 w 866644"/>
                <a:gd name="connsiteY1" fmla="*/ 33201 h 628539"/>
                <a:gd name="connsiteX2" fmla="*/ 363961 w 866644"/>
                <a:gd name="connsiteY2" fmla="*/ 579032 h 628539"/>
                <a:gd name="connsiteX3" fmla="*/ 432721 w 866644"/>
                <a:gd name="connsiteY3" fmla="*/ 628539 h 628539"/>
                <a:gd name="connsiteX4" fmla="*/ 501481 w 866644"/>
                <a:gd name="connsiteY4" fmla="*/ 579032 h 628539"/>
                <a:gd name="connsiteX5" fmla="*/ 854391 w 866644"/>
                <a:gd name="connsiteY5" fmla="*/ 33177 h 628539"/>
                <a:gd name="connsiteX6" fmla="*/ 866645 w 866644"/>
                <a:gd name="connsiteY6" fmla="*/ 0 h 628539"/>
                <a:gd name="connsiteX7" fmla="*/ 472577 w 866644"/>
                <a:gd name="connsiteY7" fmla="*/ 539200 h 628539"/>
                <a:gd name="connsiteX8" fmla="*/ 432623 w 866644"/>
                <a:gd name="connsiteY8" fmla="*/ 567981 h 628539"/>
                <a:gd name="connsiteX9" fmla="*/ 392693 w 866644"/>
                <a:gd name="connsiteY9" fmla="*/ 539200 h 628539"/>
                <a:gd name="connsiteX10" fmla="*/ 71289 w 866644"/>
                <a:gd name="connsiteY10" fmla="*/ 49114 h 628539"/>
                <a:gd name="connsiteX11" fmla="*/ 795429 w 866644"/>
                <a:gd name="connsiteY11" fmla="*/ 49114 h 628539"/>
                <a:gd name="connsiteX12" fmla="*/ 472577 w 866644"/>
                <a:gd name="connsiteY12" fmla="*/ 539200 h 62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6644" h="628539">
                  <a:moveTo>
                    <a:pt x="0" y="0"/>
                  </a:moveTo>
                  <a:lnTo>
                    <a:pt x="12500" y="33201"/>
                  </a:lnTo>
                  <a:cubicBezTo>
                    <a:pt x="85459" y="227202"/>
                    <a:pt x="216103" y="472503"/>
                    <a:pt x="363961" y="579032"/>
                  </a:cubicBezTo>
                  <a:lnTo>
                    <a:pt x="432721" y="628539"/>
                  </a:lnTo>
                  <a:lnTo>
                    <a:pt x="501481" y="579032"/>
                  </a:lnTo>
                  <a:cubicBezTo>
                    <a:pt x="651279" y="470981"/>
                    <a:pt x="782046" y="226269"/>
                    <a:pt x="854391" y="33177"/>
                  </a:cubicBezTo>
                  <a:lnTo>
                    <a:pt x="866645" y="0"/>
                  </a:lnTo>
                  <a:close/>
                  <a:moveTo>
                    <a:pt x="472577" y="539200"/>
                  </a:moveTo>
                  <a:lnTo>
                    <a:pt x="432623" y="567981"/>
                  </a:lnTo>
                  <a:lnTo>
                    <a:pt x="392693" y="539200"/>
                  </a:lnTo>
                  <a:cubicBezTo>
                    <a:pt x="283586" y="460618"/>
                    <a:pt x="159400" y="270447"/>
                    <a:pt x="71289" y="49114"/>
                  </a:cubicBezTo>
                  <a:lnTo>
                    <a:pt x="795429" y="49114"/>
                  </a:lnTo>
                  <a:cubicBezTo>
                    <a:pt x="707981" y="269367"/>
                    <a:pt x="583207" y="459488"/>
                    <a:pt x="472577" y="539200"/>
                  </a:cubicBezTo>
                  <a:close/>
                </a:path>
              </a:pathLst>
            </a:custGeom>
            <a:grpFill/>
            <a:ln w="24507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dirty="0"/>
            </a:p>
          </p:txBody>
        </p:sp>
        <p:sp>
          <p:nvSpPr>
            <p:cNvPr id="196" name="Gelijkbenige driehoek 1">
              <a:extLst>
                <a:ext uri="{FF2B5EF4-FFF2-40B4-BE49-F238E27FC236}">
                  <a16:creationId xmlns:a16="http://schemas.microsoft.com/office/drawing/2014/main" id="{D7AA2A2A-BB0E-401E-BBE7-393C2CEBC3DA}"/>
                </a:ext>
              </a:extLst>
            </p:cNvPr>
            <p:cNvSpPr/>
            <p:nvPr/>
          </p:nvSpPr>
          <p:spPr>
            <a:xfrm rot="10800000">
              <a:off x="4874041" y="2608653"/>
              <a:ext cx="1270255" cy="926598"/>
            </a:xfrm>
            <a:custGeom>
              <a:avLst/>
              <a:gdLst>
                <a:gd name="connsiteX0" fmla="*/ 0 w 1060704"/>
                <a:gd name="connsiteY0" fmla="*/ 914400 h 914400"/>
                <a:gd name="connsiteX1" fmla="*/ 530352 w 1060704"/>
                <a:gd name="connsiteY1" fmla="*/ 0 h 914400"/>
                <a:gd name="connsiteX2" fmla="*/ 1060704 w 1060704"/>
                <a:gd name="connsiteY2" fmla="*/ 914400 h 914400"/>
                <a:gd name="connsiteX3" fmla="*/ 0 w 1060704"/>
                <a:gd name="connsiteY3" fmla="*/ 914400 h 914400"/>
                <a:gd name="connsiteX0" fmla="*/ 0 w 1136904"/>
                <a:gd name="connsiteY0" fmla="*/ 914400 h 965200"/>
                <a:gd name="connsiteX1" fmla="*/ 530352 w 1136904"/>
                <a:gd name="connsiteY1" fmla="*/ 0 h 965200"/>
                <a:gd name="connsiteX2" fmla="*/ 1136904 w 1136904"/>
                <a:gd name="connsiteY2" fmla="*/ 965200 h 965200"/>
                <a:gd name="connsiteX3" fmla="*/ 0 w 1136904"/>
                <a:gd name="connsiteY3" fmla="*/ 914400 h 965200"/>
                <a:gd name="connsiteX0" fmla="*/ 0 w 1206754"/>
                <a:gd name="connsiteY0" fmla="*/ 996950 h 996950"/>
                <a:gd name="connsiteX1" fmla="*/ 600202 w 1206754"/>
                <a:gd name="connsiteY1" fmla="*/ 0 h 996950"/>
                <a:gd name="connsiteX2" fmla="*/ 1206754 w 1206754"/>
                <a:gd name="connsiteY2" fmla="*/ 965200 h 996950"/>
                <a:gd name="connsiteX3" fmla="*/ 0 w 1206754"/>
                <a:gd name="connsiteY3" fmla="*/ 996950 h 9969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06754"/>
                <a:gd name="connsiteY0" fmla="*/ 908050 h 908050"/>
                <a:gd name="connsiteX1" fmla="*/ 612902 w 1206754"/>
                <a:gd name="connsiteY1" fmla="*/ 0 h 908050"/>
                <a:gd name="connsiteX2" fmla="*/ 1206754 w 1206754"/>
                <a:gd name="connsiteY2" fmla="*/ 876300 h 908050"/>
                <a:gd name="connsiteX3" fmla="*/ 0 w 1206754"/>
                <a:gd name="connsiteY3" fmla="*/ 908050 h 90805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  <a:gd name="connsiteX0" fmla="*/ 0 w 1244854"/>
                <a:gd name="connsiteY0" fmla="*/ 901700 h 901700"/>
                <a:gd name="connsiteX1" fmla="*/ 651002 w 1244854"/>
                <a:gd name="connsiteY1" fmla="*/ 0 h 901700"/>
                <a:gd name="connsiteX2" fmla="*/ 1244854 w 1244854"/>
                <a:gd name="connsiteY2" fmla="*/ 876300 h 901700"/>
                <a:gd name="connsiteX3" fmla="*/ 0 w 1244854"/>
                <a:gd name="connsiteY3" fmla="*/ 901700 h 90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4854" h="901700">
                  <a:moveTo>
                    <a:pt x="0" y="901700"/>
                  </a:moveTo>
                  <a:cubicBezTo>
                    <a:pt x="185251" y="592667"/>
                    <a:pt x="218101" y="182033"/>
                    <a:pt x="651002" y="0"/>
                  </a:cubicBezTo>
                  <a:cubicBezTo>
                    <a:pt x="982303" y="254000"/>
                    <a:pt x="1046903" y="584200"/>
                    <a:pt x="1244854" y="876300"/>
                  </a:cubicBezTo>
                  <a:lnTo>
                    <a:pt x="0" y="90170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97" name="I-ZANDLOPER">
            <a:extLst>
              <a:ext uri="{FF2B5EF4-FFF2-40B4-BE49-F238E27FC236}">
                <a16:creationId xmlns:a16="http://schemas.microsoft.com/office/drawing/2014/main" id="{E4F72E83-0011-438E-AB41-AFD3AD82F89F}"/>
              </a:ext>
            </a:extLst>
          </p:cNvPr>
          <p:cNvSpPr/>
          <p:nvPr userDrawn="1"/>
        </p:nvSpPr>
        <p:spPr>
          <a:xfrm>
            <a:off x="9871865" y="6000213"/>
            <a:ext cx="533400" cy="762000"/>
          </a:xfrm>
          <a:custGeom>
            <a:avLst/>
            <a:gdLst>
              <a:gd name="connsiteX0" fmla="*/ 490452 w 533400"/>
              <a:gd name="connsiteY0" fmla="*/ 76200 h 762000"/>
              <a:gd name="connsiteX1" fmla="*/ 533400 w 533400"/>
              <a:gd name="connsiteY1" fmla="*/ 76200 h 762000"/>
              <a:gd name="connsiteX2" fmla="*/ 533400 w 533400"/>
              <a:gd name="connsiteY2" fmla="*/ 0 h 762000"/>
              <a:gd name="connsiteX3" fmla="*/ 0 w 533400"/>
              <a:gd name="connsiteY3" fmla="*/ 0 h 762000"/>
              <a:gd name="connsiteX4" fmla="*/ 0 w 533400"/>
              <a:gd name="connsiteY4" fmla="*/ 76200 h 762000"/>
              <a:gd name="connsiteX5" fmla="*/ 42253 w 533400"/>
              <a:gd name="connsiteY5" fmla="*/ 76200 h 762000"/>
              <a:gd name="connsiteX6" fmla="*/ 207302 w 533400"/>
              <a:gd name="connsiteY6" fmla="*/ 381124 h 762000"/>
              <a:gd name="connsiteX7" fmla="*/ 45720 w 533400"/>
              <a:gd name="connsiteY7" fmla="*/ 685800 h 762000"/>
              <a:gd name="connsiteX8" fmla="*/ 0 w 533400"/>
              <a:gd name="connsiteY8" fmla="*/ 685800 h 762000"/>
              <a:gd name="connsiteX9" fmla="*/ 0 w 533400"/>
              <a:gd name="connsiteY9" fmla="*/ 762000 h 762000"/>
              <a:gd name="connsiteX10" fmla="*/ 533400 w 533400"/>
              <a:gd name="connsiteY10" fmla="*/ 762000 h 762000"/>
              <a:gd name="connsiteX11" fmla="*/ 533400 w 533400"/>
              <a:gd name="connsiteY11" fmla="*/ 685800 h 762000"/>
              <a:gd name="connsiteX12" fmla="*/ 490395 w 533400"/>
              <a:gd name="connsiteY12" fmla="*/ 685800 h 762000"/>
              <a:gd name="connsiteX13" fmla="*/ 325145 w 533400"/>
              <a:gd name="connsiteY13" fmla="*/ 381124 h 762000"/>
              <a:gd name="connsiteX14" fmla="*/ 490452 w 533400"/>
              <a:gd name="connsiteY14" fmla="*/ 76200 h 762000"/>
              <a:gd name="connsiteX15" fmla="*/ 19050 w 533400"/>
              <a:gd name="connsiteY15" fmla="*/ 19050 h 762000"/>
              <a:gd name="connsiteX16" fmla="*/ 514350 w 533400"/>
              <a:gd name="connsiteY16" fmla="*/ 19050 h 762000"/>
              <a:gd name="connsiteX17" fmla="*/ 514350 w 533400"/>
              <a:gd name="connsiteY17" fmla="*/ 57150 h 762000"/>
              <a:gd name="connsiteX18" fmla="*/ 19050 w 533400"/>
              <a:gd name="connsiteY18" fmla="*/ 57150 h 762000"/>
              <a:gd name="connsiteX19" fmla="*/ 514350 w 533400"/>
              <a:gd name="connsiteY19" fmla="*/ 742950 h 762000"/>
              <a:gd name="connsiteX20" fmla="*/ 19050 w 533400"/>
              <a:gd name="connsiteY20" fmla="*/ 742950 h 762000"/>
              <a:gd name="connsiteX21" fmla="*/ 19050 w 533400"/>
              <a:gd name="connsiteY21" fmla="*/ 704850 h 762000"/>
              <a:gd name="connsiteX22" fmla="*/ 514350 w 533400"/>
              <a:gd name="connsiteY22" fmla="*/ 704850 h 762000"/>
              <a:gd name="connsiteX23" fmla="*/ 303981 w 533400"/>
              <a:gd name="connsiteY23" fmla="*/ 373380 h 762000"/>
              <a:gd name="connsiteX24" fmla="*/ 301818 w 533400"/>
              <a:gd name="connsiteY24" fmla="*/ 386676 h 762000"/>
              <a:gd name="connsiteX25" fmla="*/ 303981 w 533400"/>
              <a:gd name="connsiteY25" fmla="*/ 388839 h 762000"/>
              <a:gd name="connsiteX26" fmla="*/ 470945 w 533400"/>
              <a:gd name="connsiteY26" fmla="*/ 685800 h 762000"/>
              <a:gd name="connsiteX27" fmla="*/ 65084 w 533400"/>
              <a:gd name="connsiteY27" fmla="*/ 685800 h 762000"/>
              <a:gd name="connsiteX28" fmla="*/ 228438 w 533400"/>
              <a:gd name="connsiteY28" fmla="*/ 388858 h 762000"/>
              <a:gd name="connsiteX29" fmla="*/ 230601 w 533400"/>
              <a:gd name="connsiteY29" fmla="*/ 375562 h 762000"/>
              <a:gd name="connsiteX30" fmla="*/ 228438 w 533400"/>
              <a:gd name="connsiteY30" fmla="*/ 373399 h 762000"/>
              <a:gd name="connsiteX31" fmla="*/ 61712 w 533400"/>
              <a:gd name="connsiteY31" fmla="*/ 76200 h 762000"/>
              <a:gd name="connsiteX32" fmla="*/ 471011 w 533400"/>
              <a:gd name="connsiteY32" fmla="*/ 76200 h 762000"/>
              <a:gd name="connsiteX33" fmla="*/ 303981 w 533400"/>
              <a:gd name="connsiteY33" fmla="*/ 37338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33400" h="762000">
                <a:moveTo>
                  <a:pt x="490452" y="76200"/>
                </a:moveTo>
                <a:lnTo>
                  <a:pt x="533400" y="76200"/>
                </a:lnTo>
                <a:lnTo>
                  <a:pt x="533400" y="0"/>
                </a:lnTo>
                <a:lnTo>
                  <a:pt x="0" y="0"/>
                </a:lnTo>
                <a:lnTo>
                  <a:pt x="0" y="76200"/>
                </a:lnTo>
                <a:lnTo>
                  <a:pt x="42253" y="76200"/>
                </a:lnTo>
                <a:cubicBezTo>
                  <a:pt x="65808" y="180184"/>
                  <a:pt x="133150" y="320040"/>
                  <a:pt x="207302" y="381124"/>
                </a:cubicBezTo>
                <a:cubicBezTo>
                  <a:pt x="133131" y="442170"/>
                  <a:pt x="68580" y="579444"/>
                  <a:pt x="45720" y="685800"/>
                </a:cubicBezTo>
                <a:lnTo>
                  <a:pt x="0" y="685800"/>
                </a:lnTo>
                <a:lnTo>
                  <a:pt x="0" y="762000"/>
                </a:lnTo>
                <a:lnTo>
                  <a:pt x="533400" y="762000"/>
                </a:lnTo>
                <a:lnTo>
                  <a:pt x="533400" y="685800"/>
                </a:lnTo>
                <a:lnTo>
                  <a:pt x="490395" y="685800"/>
                </a:lnTo>
                <a:cubicBezTo>
                  <a:pt x="467325" y="582311"/>
                  <a:pt x="400050" y="442684"/>
                  <a:pt x="325145" y="381124"/>
                </a:cubicBezTo>
                <a:cubicBezTo>
                  <a:pt x="400117" y="319507"/>
                  <a:pt x="467430" y="179756"/>
                  <a:pt x="490452" y="76200"/>
                </a:cubicBezTo>
                <a:close/>
                <a:moveTo>
                  <a:pt x="19050" y="19050"/>
                </a:moveTo>
                <a:lnTo>
                  <a:pt x="514350" y="19050"/>
                </a:lnTo>
                <a:lnTo>
                  <a:pt x="514350" y="57150"/>
                </a:lnTo>
                <a:lnTo>
                  <a:pt x="19050" y="57150"/>
                </a:lnTo>
                <a:close/>
                <a:moveTo>
                  <a:pt x="514350" y="742950"/>
                </a:moveTo>
                <a:lnTo>
                  <a:pt x="19050" y="742950"/>
                </a:lnTo>
                <a:lnTo>
                  <a:pt x="19050" y="704850"/>
                </a:lnTo>
                <a:lnTo>
                  <a:pt x="514350" y="704850"/>
                </a:lnTo>
                <a:close/>
                <a:moveTo>
                  <a:pt x="303981" y="373380"/>
                </a:moveTo>
                <a:cubicBezTo>
                  <a:pt x="299712" y="376454"/>
                  <a:pt x="298743" y="382407"/>
                  <a:pt x="301818" y="386676"/>
                </a:cubicBezTo>
                <a:cubicBezTo>
                  <a:pt x="302417" y="387508"/>
                  <a:pt x="303147" y="388239"/>
                  <a:pt x="303981" y="388839"/>
                </a:cubicBezTo>
                <a:cubicBezTo>
                  <a:pt x="378143" y="442312"/>
                  <a:pt x="446770" y="581635"/>
                  <a:pt x="470945" y="685800"/>
                </a:cubicBezTo>
                <a:lnTo>
                  <a:pt x="65084" y="685800"/>
                </a:lnTo>
                <a:cubicBezTo>
                  <a:pt x="88697" y="580796"/>
                  <a:pt x="155819" y="441179"/>
                  <a:pt x="228438" y="388858"/>
                </a:cubicBezTo>
                <a:cubicBezTo>
                  <a:pt x="232707" y="385784"/>
                  <a:pt x="233676" y="379831"/>
                  <a:pt x="230601" y="375562"/>
                </a:cubicBezTo>
                <a:cubicBezTo>
                  <a:pt x="230002" y="374730"/>
                  <a:pt x="229272" y="373999"/>
                  <a:pt x="228438" y="373399"/>
                </a:cubicBezTo>
                <a:cubicBezTo>
                  <a:pt x="155038" y="320507"/>
                  <a:pt x="86382" y="180975"/>
                  <a:pt x="61712" y="76200"/>
                </a:cubicBezTo>
                <a:lnTo>
                  <a:pt x="471011" y="76200"/>
                </a:lnTo>
                <a:cubicBezTo>
                  <a:pt x="446884" y="180423"/>
                  <a:pt x="378276" y="319869"/>
                  <a:pt x="303981" y="37338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198" name="T - SEC">
            <a:extLst>
              <a:ext uri="{FF2B5EF4-FFF2-40B4-BE49-F238E27FC236}">
                <a16:creationId xmlns:a16="http://schemas.microsoft.com/office/drawing/2014/main" id="{3871E4BC-393E-4C34-833B-E4B88530BC33}"/>
              </a:ext>
            </a:extLst>
          </p:cNvPr>
          <p:cNvSpPr txBox="1"/>
          <p:nvPr userDrawn="1"/>
        </p:nvSpPr>
        <p:spPr>
          <a:xfrm>
            <a:off x="11369842" y="6407464"/>
            <a:ext cx="64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sec</a:t>
            </a:r>
          </a:p>
        </p:txBody>
      </p:sp>
      <p:sp>
        <p:nvSpPr>
          <p:cNvPr id="199" name="TextBox 145">
            <a:extLst>
              <a:ext uri="{FF2B5EF4-FFF2-40B4-BE49-F238E27FC236}">
                <a16:creationId xmlns:a16="http://schemas.microsoft.com/office/drawing/2014/main" id="{38A5B83F-F011-4D64-9EEC-D9A5AE4ED0F5}"/>
              </a:ext>
            </a:extLst>
          </p:cNvPr>
          <p:cNvSpPr txBox="1"/>
          <p:nvPr userDrawn="1"/>
        </p:nvSpPr>
        <p:spPr>
          <a:xfrm>
            <a:off x="11321724" y="6407464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  <p:sp>
        <p:nvSpPr>
          <p:cNvPr id="200" name="00">
            <a:extLst>
              <a:ext uri="{FF2B5EF4-FFF2-40B4-BE49-F238E27FC236}">
                <a16:creationId xmlns:a16="http://schemas.microsoft.com/office/drawing/2014/main" id="{87FEBFC2-E910-40C6-ABC0-371EB88FBF9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01" name="1">
            <a:extLst>
              <a:ext uri="{FF2B5EF4-FFF2-40B4-BE49-F238E27FC236}">
                <a16:creationId xmlns:a16="http://schemas.microsoft.com/office/drawing/2014/main" id="{309AC9EA-2E02-4D0B-9A31-5F19D147C77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02" name="2">
            <a:extLst>
              <a:ext uri="{FF2B5EF4-FFF2-40B4-BE49-F238E27FC236}">
                <a16:creationId xmlns:a16="http://schemas.microsoft.com/office/drawing/2014/main" id="{8489AD6A-BA44-4C82-A8E9-E61FFECB690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03" name="3">
            <a:extLst>
              <a:ext uri="{FF2B5EF4-FFF2-40B4-BE49-F238E27FC236}">
                <a16:creationId xmlns:a16="http://schemas.microsoft.com/office/drawing/2014/main" id="{DA6D9C4F-AFF9-4F70-8ACF-FC9DBFCF709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04" name="4">
            <a:extLst>
              <a:ext uri="{FF2B5EF4-FFF2-40B4-BE49-F238E27FC236}">
                <a16:creationId xmlns:a16="http://schemas.microsoft.com/office/drawing/2014/main" id="{5A25A033-2830-4B7F-A824-6445D2B2684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05" name="5">
            <a:extLst>
              <a:ext uri="{FF2B5EF4-FFF2-40B4-BE49-F238E27FC236}">
                <a16:creationId xmlns:a16="http://schemas.microsoft.com/office/drawing/2014/main" id="{DD946092-20B4-4487-85F9-9AA68697DE1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06" name="6">
            <a:extLst>
              <a:ext uri="{FF2B5EF4-FFF2-40B4-BE49-F238E27FC236}">
                <a16:creationId xmlns:a16="http://schemas.microsoft.com/office/drawing/2014/main" id="{BC4FD3E3-8C71-4462-BA38-C2D0C1F3A15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07" name="7">
            <a:extLst>
              <a:ext uri="{FF2B5EF4-FFF2-40B4-BE49-F238E27FC236}">
                <a16:creationId xmlns:a16="http://schemas.microsoft.com/office/drawing/2014/main" id="{705524ED-3913-429A-870F-CEC595398B9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08" name="8">
            <a:extLst>
              <a:ext uri="{FF2B5EF4-FFF2-40B4-BE49-F238E27FC236}">
                <a16:creationId xmlns:a16="http://schemas.microsoft.com/office/drawing/2014/main" id="{31933B01-6F34-49D7-8797-CFAD2888363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09" name="9">
            <a:extLst>
              <a:ext uri="{FF2B5EF4-FFF2-40B4-BE49-F238E27FC236}">
                <a16:creationId xmlns:a16="http://schemas.microsoft.com/office/drawing/2014/main" id="{0317123E-2844-46F0-96E7-A0FA4AF2258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10" name="10">
            <a:extLst>
              <a:ext uri="{FF2B5EF4-FFF2-40B4-BE49-F238E27FC236}">
                <a16:creationId xmlns:a16="http://schemas.microsoft.com/office/drawing/2014/main" id="{32B349D7-233B-4FFE-8E0E-1E14F3BB089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11" name="11">
            <a:extLst>
              <a:ext uri="{FF2B5EF4-FFF2-40B4-BE49-F238E27FC236}">
                <a16:creationId xmlns:a16="http://schemas.microsoft.com/office/drawing/2014/main" id="{C056B9FC-BE05-4ECC-ADA5-A861D720283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12" name="12">
            <a:extLst>
              <a:ext uri="{FF2B5EF4-FFF2-40B4-BE49-F238E27FC236}">
                <a16:creationId xmlns:a16="http://schemas.microsoft.com/office/drawing/2014/main" id="{4C552903-B709-4A65-9987-E3987BDA5FC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13" name="13">
            <a:extLst>
              <a:ext uri="{FF2B5EF4-FFF2-40B4-BE49-F238E27FC236}">
                <a16:creationId xmlns:a16="http://schemas.microsoft.com/office/drawing/2014/main" id="{5E48904E-309D-48FB-B790-2F17531453C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14" name="14">
            <a:extLst>
              <a:ext uri="{FF2B5EF4-FFF2-40B4-BE49-F238E27FC236}">
                <a16:creationId xmlns:a16="http://schemas.microsoft.com/office/drawing/2014/main" id="{BB8FE5D4-F0F2-4BDF-9915-6D703F05B19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15" name="15">
            <a:extLst>
              <a:ext uri="{FF2B5EF4-FFF2-40B4-BE49-F238E27FC236}">
                <a16:creationId xmlns:a16="http://schemas.microsoft.com/office/drawing/2014/main" id="{62CAFDE7-D916-4898-85B2-4D361240EBB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16" name="16">
            <a:extLst>
              <a:ext uri="{FF2B5EF4-FFF2-40B4-BE49-F238E27FC236}">
                <a16:creationId xmlns:a16="http://schemas.microsoft.com/office/drawing/2014/main" id="{419BA3CB-26C3-457A-BAC6-1D81D876919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17" name="17">
            <a:extLst>
              <a:ext uri="{FF2B5EF4-FFF2-40B4-BE49-F238E27FC236}">
                <a16:creationId xmlns:a16="http://schemas.microsoft.com/office/drawing/2014/main" id="{67FA56C2-AE87-452A-8D21-B834948E97E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18" name="18">
            <a:extLst>
              <a:ext uri="{FF2B5EF4-FFF2-40B4-BE49-F238E27FC236}">
                <a16:creationId xmlns:a16="http://schemas.microsoft.com/office/drawing/2014/main" id="{09A52917-0583-4B77-9F65-48B200084C5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19" name="19">
            <a:extLst>
              <a:ext uri="{FF2B5EF4-FFF2-40B4-BE49-F238E27FC236}">
                <a16:creationId xmlns:a16="http://schemas.microsoft.com/office/drawing/2014/main" id="{B0E74920-2B15-45CE-B923-E61966C8609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20" name="20">
            <a:extLst>
              <a:ext uri="{FF2B5EF4-FFF2-40B4-BE49-F238E27FC236}">
                <a16:creationId xmlns:a16="http://schemas.microsoft.com/office/drawing/2014/main" id="{CF3CCB4A-0375-4734-B87B-EBCCFAC5F81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21" name="21">
            <a:extLst>
              <a:ext uri="{FF2B5EF4-FFF2-40B4-BE49-F238E27FC236}">
                <a16:creationId xmlns:a16="http://schemas.microsoft.com/office/drawing/2014/main" id="{8CB519DC-0D72-4819-B9B4-7B45B6B0984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22" name="22">
            <a:extLst>
              <a:ext uri="{FF2B5EF4-FFF2-40B4-BE49-F238E27FC236}">
                <a16:creationId xmlns:a16="http://schemas.microsoft.com/office/drawing/2014/main" id="{FF0F9735-B9A4-4AF9-8177-FD470421145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23" name="23">
            <a:extLst>
              <a:ext uri="{FF2B5EF4-FFF2-40B4-BE49-F238E27FC236}">
                <a16:creationId xmlns:a16="http://schemas.microsoft.com/office/drawing/2014/main" id="{D315669B-3CFC-4444-ACD3-A14541CB7E4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24" name="24">
            <a:extLst>
              <a:ext uri="{FF2B5EF4-FFF2-40B4-BE49-F238E27FC236}">
                <a16:creationId xmlns:a16="http://schemas.microsoft.com/office/drawing/2014/main" id="{D6914CE7-EFAA-4D4E-9C5E-C37D97891DD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25" name="25">
            <a:extLst>
              <a:ext uri="{FF2B5EF4-FFF2-40B4-BE49-F238E27FC236}">
                <a16:creationId xmlns:a16="http://schemas.microsoft.com/office/drawing/2014/main" id="{F2F80109-DCA1-41B9-BE22-2528D21F939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26" name="26">
            <a:extLst>
              <a:ext uri="{FF2B5EF4-FFF2-40B4-BE49-F238E27FC236}">
                <a16:creationId xmlns:a16="http://schemas.microsoft.com/office/drawing/2014/main" id="{0EB4C018-EF32-461D-8EA6-BE6418E1259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27" name="27">
            <a:extLst>
              <a:ext uri="{FF2B5EF4-FFF2-40B4-BE49-F238E27FC236}">
                <a16:creationId xmlns:a16="http://schemas.microsoft.com/office/drawing/2014/main" id="{5A9B3F4E-D617-4DFE-959B-768CC930068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28" name="28">
            <a:extLst>
              <a:ext uri="{FF2B5EF4-FFF2-40B4-BE49-F238E27FC236}">
                <a16:creationId xmlns:a16="http://schemas.microsoft.com/office/drawing/2014/main" id="{E49975A0-CB9F-4929-AF89-211A115BCE4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29" name="29">
            <a:extLst>
              <a:ext uri="{FF2B5EF4-FFF2-40B4-BE49-F238E27FC236}">
                <a16:creationId xmlns:a16="http://schemas.microsoft.com/office/drawing/2014/main" id="{A8032F75-DFA0-4B38-898F-17A456A88D3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30" name="30">
            <a:extLst>
              <a:ext uri="{FF2B5EF4-FFF2-40B4-BE49-F238E27FC236}">
                <a16:creationId xmlns:a16="http://schemas.microsoft.com/office/drawing/2014/main" id="{E3879379-5A94-459D-8D79-41F925BEEF4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31" name="31">
            <a:extLst>
              <a:ext uri="{FF2B5EF4-FFF2-40B4-BE49-F238E27FC236}">
                <a16:creationId xmlns:a16="http://schemas.microsoft.com/office/drawing/2014/main" id="{E941FB96-2B5A-4FCD-A7AB-AC8BD1A290A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32" name="32">
            <a:extLst>
              <a:ext uri="{FF2B5EF4-FFF2-40B4-BE49-F238E27FC236}">
                <a16:creationId xmlns:a16="http://schemas.microsoft.com/office/drawing/2014/main" id="{A29F9386-10C0-49C9-B4AB-1A95B2443C9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33" name="33">
            <a:extLst>
              <a:ext uri="{FF2B5EF4-FFF2-40B4-BE49-F238E27FC236}">
                <a16:creationId xmlns:a16="http://schemas.microsoft.com/office/drawing/2014/main" id="{C6199018-3202-4611-A27A-23A1371465E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34" name="34">
            <a:extLst>
              <a:ext uri="{FF2B5EF4-FFF2-40B4-BE49-F238E27FC236}">
                <a16:creationId xmlns:a16="http://schemas.microsoft.com/office/drawing/2014/main" id="{3C780668-BC09-4726-B069-31014D7C024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35" name="35">
            <a:extLst>
              <a:ext uri="{FF2B5EF4-FFF2-40B4-BE49-F238E27FC236}">
                <a16:creationId xmlns:a16="http://schemas.microsoft.com/office/drawing/2014/main" id="{E8C4FBAD-5F98-42FE-8A6B-1AB6AB35580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36" name="36">
            <a:extLst>
              <a:ext uri="{FF2B5EF4-FFF2-40B4-BE49-F238E27FC236}">
                <a16:creationId xmlns:a16="http://schemas.microsoft.com/office/drawing/2014/main" id="{816448B8-A96F-491D-B8BE-9BB322E5D21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37" name="37">
            <a:extLst>
              <a:ext uri="{FF2B5EF4-FFF2-40B4-BE49-F238E27FC236}">
                <a16:creationId xmlns:a16="http://schemas.microsoft.com/office/drawing/2014/main" id="{AFE7EA2C-6485-4DD9-9A02-6E6BE0B9933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38" name="38">
            <a:extLst>
              <a:ext uri="{FF2B5EF4-FFF2-40B4-BE49-F238E27FC236}">
                <a16:creationId xmlns:a16="http://schemas.microsoft.com/office/drawing/2014/main" id="{382B2315-E76C-45DD-8641-75D3CB94470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39" name="39">
            <a:extLst>
              <a:ext uri="{FF2B5EF4-FFF2-40B4-BE49-F238E27FC236}">
                <a16:creationId xmlns:a16="http://schemas.microsoft.com/office/drawing/2014/main" id="{01036578-EA52-4C20-8B80-AC533690CF5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240" name="40">
            <a:extLst>
              <a:ext uri="{FF2B5EF4-FFF2-40B4-BE49-F238E27FC236}">
                <a16:creationId xmlns:a16="http://schemas.microsoft.com/office/drawing/2014/main" id="{CF6EBA6A-281C-44D4-8C1C-554675C599A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241" name="41">
            <a:extLst>
              <a:ext uri="{FF2B5EF4-FFF2-40B4-BE49-F238E27FC236}">
                <a16:creationId xmlns:a16="http://schemas.microsoft.com/office/drawing/2014/main" id="{F4886AAA-3943-4DFE-BDEC-C29463466C9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242" name="42">
            <a:extLst>
              <a:ext uri="{FF2B5EF4-FFF2-40B4-BE49-F238E27FC236}">
                <a16:creationId xmlns:a16="http://schemas.microsoft.com/office/drawing/2014/main" id="{8037BF6F-8A0D-4CC9-8CF0-0051C38C3AA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243" name="43">
            <a:extLst>
              <a:ext uri="{FF2B5EF4-FFF2-40B4-BE49-F238E27FC236}">
                <a16:creationId xmlns:a16="http://schemas.microsoft.com/office/drawing/2014/main" id="{02ED5723-6618-4A1E-9F92-BD4BFA1391F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244" name="44">
            <a:extLst>
              <a:ext uri="{FF2B5EF4-FFF2-40B4-BE49-F238E27FC236}">
                <a16:creationId xmlns:a16="http://schemas.microsoft.com/office/drawing/2014/main" id="{418F7468-2E3D-4960-9D5C-4293D2DCA95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245" name="45">
            <a:extLst>
              <a:ext uri="{FF2B5EF4-FFF2-40B4-BE49-F238E27FC236}">
                <a16:creationId xmlns:a16="http://schemas.microsoft.com/office/drawing/2014/main" id="{D58FF39C-F0E7-4966-93BB-157DBCFEB11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246" name="46">
            <a:extLst>
              <a:ext uri="{FF2B5EF4-FFF2-40B4-BE49-F238E27FC236}">
                <a16:creationId xmlns:a16="http://schemas.microsoft.com/office/drawing/2014/main" id="{49991D5E-74B6-4912-BEF8-EB81C6B4830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247" name="47">
            <a:extLst>
              <a:ext uri="{FF2B5EF4-FFF2-40B4-BE49-F238E27FC236}">
                <a16:creationId xmlns:a16="http://schemas.microsoft.com/office/drawing/2014/main" id="{256127B2-4026-4759-9EAE-6AA72ADF4EE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248" name="48">
            <a:extLst>
              <a:ext uri="{FF2B5EF4-FFF2-40B4-BE49-F238E27FC236}">
                <a16:creationId xmlns:a16="http://schemas.microsoft.com/office/drawing/2014/main" id="{AD4AAAF3-04D8-4744-BCCB-4BE21B49A15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249" name="49">
            <a:extLst>
              <a:ext uri="{FF2B5EF4-FFF2-40B4-BE49-F238E27FC236}">
                <a16:creationId xmlns:a16="http://schemas.microsoft.com/office/drawing/2014/main" id="{D858F20F-AA47-46C6-9B93-D6B396A8588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250" name="50">
            <a:extLst>
              <a:ext uri="{FF2B5EF4-FFF2-40B4-BE49-F238E27FC236}">
                <a16:creationId xmlns:a16="http://schemas.microsoft.com/office/drawing/2014/main" id="{B1563F75-9582-4E85-B2A7-BE21AB33187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251" name="51">
            <a:extLst>
              <a:ext uri="{FF2B5EF4-FFF2-40B4-BE49-F238E27FC236}">
                <a16:creationId xmlns:a16="http://schemas.microsoft.com/office/drawing/2014/main" id="{C7B5B3AF-2AA5-4418-BD0A-1A989BFB8C1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252" name="52">
            <a:extLst>
              <a:ext uri="{FF2B5EF4-FFF2-40B4-BE49-F238E27FC236}">
                <a16:creationId xmlns:a16="http://schemas.microsoft.com/office/drawing/2014/main" id="{2259B85F-1A86-44C4-82CD-00127FAFE70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253" name="53">
            <a:extLst>
              <a:ext uri="{FF2B5EF4-FFF2-40B4-BE49-F238E27FC236}">
                <a16:creationId xmlns:a16="http://schemas.microsoft.com/office/drawing/2014/main" id="{9492BC19-5FF7-45B2-AA41-DBBF445775A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254" name="54">
            <a:extLst>
              <a:ext uri="{FF2B5EF4-FFF2-40B4-BE49-F238E27FC236}">
                <a16:creationId xmlns:a16="http://schemas.microsoft.com/office/drawing/2014/main" id="{3CD65E31-7D01-4187-BD81-0E4F456CA3D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255" name="55">
            <a:extLst>
              <a:ext uri="{FF2B5EF4-FFF2-40B4-BE49-F238E27FC236}">
                <a16:creationId xmlns:a16="http://schemas.microsoft.com/office/drawing/2014/main" id="{53347A7C-7A25-40AD-AD67-CA3FBB46984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256" name="56">
            <a:extLst>
              <a:ext uri="{FF2B5EF4-FFF2-40B4-BE49-F238E27FC236}">
                <a16:creationId xmlns:a16="http://schemas.microsoft.com/office/drawing/2014/main" id="{37C080AD-91B4-4B83-AB37-A7D49A014CE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257" name="57">
            <a:extLst>
              <a:ext uri="{FF2B5EF4-FFF2-40B4-BE49-F238E27FC236}">
                <a16:creationId xmlns:a16="http://schemas.microsoft.com/office/drawing/2014/main" id="{CF08298F-06EE-4686-AB81-2E48975A9E0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258" name="58">
            <a:extLst>
              <a:ext uri="{FF2B5EF4-FFF2-40B4-BE49-F238E27FC236}">
                <a16:creationId xmlns:a16="http://schemas.microsoft.com/office/drawing/2014/main" id="{9A3FAFAD-D438-45AF-AB50-67DA5BE9ED3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259" name="1-59">
            <a:extLst>
              <a:ext uri="{FF2B5EF4-FFF2-40B4-BE49-F238E27FC236}">
                <a16:creationId xmlns:a16="http://schemas.microsoft.com/office/drawing/2014/main" id="{6F44897A-C89E-49AA-8C25-0022EE7DB4B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260" name="00">
            <a:extLst>
              <a:ext uri="{FF2B5EF4-FFF2-40B4-BE49-F238E27FC236}">
                <a16:creationId xmlns:a16="http://schemas.microsoft.com/office/drawing/2014/main" id="{5F307FAD-4B1B-40C1-BAFB-D07F0CF35D9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261" name="1">
            <a:extLst>
              <a:ext uri="{FF2B5EF4-FFF2-40B4-BE49-F238E27FC236}">
                <a16:creationId xmlns:a16="http://schemas.microsoft.com/office/drawing/2014/main" id="{EAFB5A15-B93E-4565-B9EA-C68A16DD74A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262" name="2">
            <a:extLst>
              <a:ext uri="{FF2B5EF4-FFF2-40B4-BE49-F238E27FC236}">
                <a16:creationId xmlns:a16="http://schemas.microsoft.com/office/drawing/2014/main" id="{A3178927-E24E-478D-9997-5C67890BC8E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263" name="3">
            <a:extLst>
              <a:ext uri="{FF2B5EF4-FFF2-40B4-BE49-F238E27FC236}">
                <a16:creationId xmlns:a16="http://schemas.microsoft.com/office/drawing/2014/main" id="{2D561FB4-6331-4553-8AE3-379FBEDEA62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264" name="4">
            <a:extLst>
              <a:ext uri="{FF2B5EF4-FFF2-40B4-BE49-F238E27FC236}">
                <a16:creationId xmlns:a16="http://schemas.microsoft.com/office/drawing/2014/main" id="{F2E2BCE1-A261-437E-8D36-66BF9B3A7D5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265" name="5">
            <a:extLst>
              <a:ext uri="{FF2B5EF4-FFF2-40B4-BE49-F238E27FC236}">
                <a16:creationId xmlns:a16="http://schemas.microsoft.com/office/drawing/2014/main" id="{BDFF455F-B60E-45BE-BB4D-F91CF41F848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266" name="6">
            <a:extLst>
              <a:ext uri="{FF2B5EF4-FFF2-40B4-BE49-F238E27FC236}">
                <a16:creationId xmlns:a16="http://schemas.microsoft.com/office/drawing/2014/main" id="{7B2321A0-0596-4744-8626-6A11131C7B0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267" name="7">
            <a:extLst>
              <a:ext uri="{FF2B5EF4-FFF2-40B4-BE49-F238E27FC236}">
                <a16:creationId xmlns:a16="http://schemas.microsoft.com/office/drawing/2014/main" id="{5D773E74-A844-4EC9-90B5-F29895783CA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268" name="8">
            <a:extLst>
              <a:ext uri="{FF2B5EF4-FFF2-40B4-BE49-F238E27FC236}">
                <a16:creationId xmlns:a16="http://schemas.microsoft.com/office/drawing/2014/main" id="{7F55C8C8-F90B-45DA-A75E-1DF1BDE591A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269" name="9">
            <a:extLst>
              <a:ext uri="{FF2B5EF4-FFF2-40B4-BE49-F238E27FC236}">
                <a16:creationId xmlns:a16="http://schemas.microsoft.com/office/drawing/2014/main" id="{99E24DCB-0D7C-44FB-BC29-315740E8856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270" name="10">
            <a:extLst>
              <a:ext uri="{FF2B5EF4-FFF2-40B4-BE49-F238E27FC236}">
                <a16:creationId xmlns:a16="http://schemas.microsoft.com/office/drawing/2014/main" id="{CC5B9357-7BC3-4135-8A11-678A5F0E711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271" name="11">
            <a:extLst>
              <a:ext uri="{FF2B5EF4-FFF2-40B4-BE49-F238E27FC236}">
                <a16:creationId xmlns:a16="http://schemas.microsoft.com/office/drawing/2014/main" id="{EE9FEF12-A6F1-4499-8EAC-9F137EDE687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272" name="12">
            <a:extLst>
              <a:ext uri="{FF2B5EF4-FFF2-40B4-BE49-F238E27FC236}">
                <a16:creationId xmlns:a16="http://schemas.microsoft.com/office/drawing/2014/main" id="{65A4117E-7057-4DE1-8768-46C8781A37B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273" name="13">
            <a:extLst>
              <a:ext uri="{FF2B5EF4-FFF2-40B4-BE49-F238E27FC236}">
                <a16:creationId xmlns:a16="http://schemas.microsoft.com/office/drawing/2014/main" id="{F9155404-2AD4-43FA-A015-A81AD890EFE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274" name="14">
            <a:extLst>
              <a:ext uri="{FF2B5EF4-FFF2-40B4-BE49-F238E27FC236}">
                <a16:creationId xmlns:a16="http://schemas.microsoft.com/office/drawing/2014/main" id="{12B52267-7DB2-432A-B0A4-8E73A0E4401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275" name="15">
            <a:extLst>
              <a:ext uri="{FF2B5EF4-FFF2-40B4-BE49-F238E27FC236}">
                <a16:creationId xmlns:a16="http://schemas.microsoft.com/office/drawing/2014/main" id="{31A07BEB-67E9-4663-959C-E2B4F96C73C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276" name="16">
            <a:extLst>
              <a:ext uri="{FF2B5EF4-FFF2-40B4-BE49-F238E27FC236}">
                <a16:creationId xmlns:a16="http://schemas.microsoft.com/office/drawing/2014/main" id="{31A02B4D-3FC9-4587-A3DC-07339CC6771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277" name="17">
            <a:extLst>
              <a:ext uri="{FF2B5EF4-FFF2-40B4-BE49-F238E27FC236}">
                <a16:creationId xmlns:a16="http://schemas.microsoft.com/office/drawing/2014/main" id="{76CC906D-78C0-4376-A622-3F7A132541C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278" name="18">
            <a:extLst>
              <a:ext uri="{FF2B5EF4-FFF2-40B4-BE49-F238E27FC236}">
                <a16:creationId xmlns:a16="http://schemas.microsoft.com/office/drawing/2014/main" id="{33C9BECB-BD87-443E-BC9C-33405EF2589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279" name="19">
            <a:extLst>
              <a:ext uri="{FF2B5EF4-FFF2-40B4-BE49-F238E27FC236}">
                <a16:creationId xmlns:a16="http://schemas.microsoft.com/office/drawing/2014/main" id="{62A5EE29-4CBC-4E68-ABA6-53A5910D875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280" name="20">
            <a:extLst>
              <a:ext uri="{FF2B5EF4-FFF2-40B4-BE49-F238E27FC236}">
                <a16:creationId xmlns:a16="http://schemas.microsoft.com/office/drawing/2014/main" id="{CBED51DF-A268-4768-8A0C-C3EF73A9B1C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281" name="21">
            <a:extLst>
              <a:ext uri="{FF2B5EF4-FFF2-40B4-BE49-F238E27FC236}">
                <a16:creationId xmlns:a16="http://schemas.microsoft.com/office/drawing/2014/main" id="{D51B6F64-B0AB-4CE9-B3FA-BE7E285F5B9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282" name="22">
            <a:extLst>
              <a:ext uri="{FF2B5EF4-FFF2-40B4-BE49-F238E27FC236}">
                <a16:creationId xmlns:a16="http://schemas.microsoft.com/office/drawing/2014/main" id="{1E8727F5-03F2-458C-8AC1-D8B84AE62E4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283" name="23">
            <a:extLst>
              <a:ext uri="{FF2B5EF4-FFF2-40B4-BE49-F238E27FC236}">
                <a16:creationId xmlns:a16="http://schemas.microsoft.com/office/drawing/2014/main" id="{782BC744-22B8-4966-B068-F8A39036903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284" name="24">
            <a:extLst>
              <a:ext uri="{FF2B5EF4-FFF2-40B4-BE49-F238E27FC236}">
                <a16:creationId xmlns:a16="http://schemas.microsoft.com/office/drawing/2014/main" id="{0B3B8952-59A6-4B7D-8CFF-B5C3D268ACB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285" name="25">
            <a:extLst>
              <a:ext uri="{FF2B5EF4-FFF2-40B4-BE49-F238E27FC236}">
                <a16:creationId xmlns:a16="http://schemas.microsoft.com/office/drawing/2014/main" id="{CD6BEA3E-6F6E-47B1-9DA3-A97ACB8874A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286" name="26">
            <a:extLst>
              <a:ext uri="{FF2B5EF4-FFF2-40B4-BE49-F238E27FC236}">
                <a16:creationId xmlns:a16="http://schemas.microsoft.com/office/drawing/2014/main" id="{6CE972A1-9CEC-47B4-A4E9-AF3C478D6DC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287" name="27">
            <a:extLst>
              <a:ext uri="{FF2B5EF4-FFF2-40B4-BE49-F238E27FC236}">
                <a16:creationId xmlns:a16="http://schemas.microsoft.com/office/drawing/2014/main" id="{2C6A45D2-6B14-4B9C-B9D7-241A45AE09B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288" name="28">
            <a:extLst>
              <a:ext uri="{FF2B5EF4-FFF2-40B4-BE49-F238E27FC236}">
                <a16:creationId xmlns:a16="http://schemas.microsoft.com/office/drawing/2014/main" id="{B12BF6FA-D4ED-4E73-8196-33CE84DB3CC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289" name="29">
            <a:extLst>
              <a:ext uri="{FF2B5EF4-FFF2-40B4-BE49-F238E27FC236}">
                <a16:creationId xmlns:a16="http://schemas.microsoft.com/office/drawing/2014/main" id="{6165A1FA-8181-4D1B-A4A8-E0542956056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290" name="30">
            <a:extLst>
              <a:ext uri="{FF2B5EF4-FFF2-40B4-BE49-F238E27FC236}">
                <a16:creationId xmlns:a16="http://schemas.microsoft.com/office/drawing/2014/main" id="{B9784440-62FA-4908-A41B-69183BA79D9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291" name="31">
            <a:extLst>
              <a:ext uri="{FF2B5EF4-FFF2-40B4-BE49-F238E27FC236}">
                <a16:creationId xmlns:a16="http://schemas.microsoft.com/office/drawing/2014/main" id="{5129D4F1-4F54-4F11-AB95-9DC18EA0EB0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292" name="32">
            <a:extLst>
              <a:ext uri="{FF2B5EF4-FFF2-40B4-BE49-F238E27FC236}">
                <a16:creationId xmlns:a16="http://schemas.microsoft.com/office/drawing/2014/main" id="{02249790-61C9-47B6-81BE-5E150E71D37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293" name="33">
            <a:extLst>
              <a:ext uri="{FF2B5EF4-FFF2-40B4-BE49-F238E27FC236}">
                <a16:creationId xmlns:a16="http://schemas.microsoft.com/office/drawing/2014/main" id="{03937F60-F03C-405E-A837-F0A4C74F853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294" name="34">
            <a:extLst>
              <a:ext uri="{FF2B5EF4-FFF2-40B4-BE49-F238E27FC236}">
                <a16:creationId xmlns:a16="http://schemas.microsoft.com/office/drawing/2014/main" id="{16C2CB78-162A-4434-9DAE-A6EC37D7638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295" name="35">
            <a:extLst>
              <a:ext uri="{FF2B5EF4-FFF2-40B4-BE49-F238E27FC236}">
                <a16:creationId xmlns:a16="http://schemas.microsoft.com/office/drawing/2014/main" id="{D4380CF2-D556-4886-950F-DA0ACC37468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296" name="36">
            <a:extLst>
              <a:ext uri="{FF2B5EF4-FFF2-40B4-BE49-F238E27FC236}">
                <a16:creationId xmlns:a16="http://schemas.microsoft.com/office/drawing/2014/main" id="{1879C7B0-6F2E-4E83-9D32-263028CD4AC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297" name="37">
            <a:extLst>
              <a:ext uri="{FF2B5EF4-FFF2-40B4-BE49-F238E27FC236}">
                <a16:creationId xmlns:a16="http://schemas.microsoft.com/office/drawing/2014/main" id="{DA564F87-AAC7-404C-91A6-4BD39160F51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298" name="38">
            <a:extLst>
              <a:ext uri="{FF2B5EF4-FFF2-40B4-BE49-F238E27FC236}">
                <a16:creationId xmlns:a16="http://schemas.microsoft.com/office/drawing/2014/main" id="{3C001ADF-D824-40E9-B498-D72C856E7D2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299" name="39">
            <a:extLst>
              <a:ext uri="{FF2B5EF4-FFF2-40B4-BE49-F238E27FC236}">
                <a16:creationId xmlns:a16="http://schemas.microsoft.com/office/drawing/2014/main" id="{8E381911-94CB-4DDE-A8D3-DD0486E4A96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00" name="40">
            <a:extLst>
              <a:ext uri="{FF2B5EF4-FFF2-40B4-BE49-F238E27FC236}">
                <a16:creationId xmlns:a16="http://schemas.microsoft.com/office/drawing/2014/main" id="{F1DA5D26-0D40-40D4-8E0F-4EAF941DAB1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01" name="41">
            <a:extLst>
              <a:ext uri="{FF2B5EF4-FFF2-40B4-BE49-F238E27FC236}">
                <a16:creationId xmlns:a16="http://schemas.microsoft.com/office/drawing/2014/main" id="{39D03824-D9F0-4C2A-B6D5-F422D2B2772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02" name="42">
            <a:extLst>
              <a:ext uri="{FF2B5EF4-FFF2-40B4-BE49-F238E27FC236}">
                <a16:creationId xmlns:a16="http://schemas.microsoft.com/office/drawing/2014/main" id="{7CDFCDFF-80BD-430B-9846-4EA56BB6351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03" name="43">
            <a:extLst>
              <a:ext uri="{FF2B5EF4-FFF2-40B4-BE49-F238E27FC236}">
                <a16:creationId xmlns:a16="http://schemas.microsoft.com/office/drawing/2014/main" id="{E739050D-2FC5-4B1B-8C66-C9E4A585699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04" name="44">
            <a:extLst>
              <a:ext uri="{FF2B5EF4-FFF2-40B4-BE49-F238E27FC236}">
                <a16:creationId xmlns:a16="http://schemas.microsoft.com/office/drawing/2014/main" id="{82F296E5-4886-4FEE-A3E2-315B8CB1BE3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05" name="45">
            <a:extLst>
              <a:ext uri="{FF2B5EF4-FFF2-40B4-BE49-F238E27FC236}">
                <a16:creationId xmlns:a16="http://schemas.microsoft.com/office/drawing/2014/main" id="{89E8C391-28BF-4C23-BA7E-D21BBB5F709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06" name="46">
            <a:extLst>
              <a:ext uri="{FF2B5EF4-FFF2-40B4-BE49-F238E27FC236}">
                <a16:creationId xmlns:a16="http://schemas.microsoft.com/office/drawing/2014/main" id="{36BFC963-9661-4843-81E5-B632186FA42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07" name="47">
            <a:extLst>
              <a:ext uri="{FF2B5EF4-FFF2-40B4-BE49-F238E27FC236}">
                <a16:creationId xmlns:a16="http://schemas.microsoft.com/office/drawing/2014/main" id="{3D5E41A2-548E-4F86-96F2-1B85650E5C6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08" name="48">
            <a:extLst>
              <a:ext uri="{FF2B5EF4-FFF2-40B4-BE49-F238E27FC236}">
                <a16:creationId xmlns:a16="http://schemas.microsoft.com/office/drawing/2014/main" id="{85731717-7ACF-429C-875F-E479E9EED81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09" name="49">
            <a:extLst>
              <a:ext uri="{FF2B5EF4-FFF2-40B4-BE49-F238E27FC236}">
                <a16:creationId xmlns:a16="http://schemas.microsoft.com/office/drawing/2014/main" id="{8F829322-DB6C-424F-9486-9553716261C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10" name="50">
            <a:extLst>
              <a:ext uri="{FF2B5EF4-FFF2-40B4-BE49-F238E27FC236}">
                <a16:creationId xmlns:a16="http://schemas.microsoft.com/office/drawing/2014/main" id="{8008E88A-C1D3-473B-924B-5DD33D64CB8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11" name="51">
            <a:extLst>
              <a:ext uri="{FF2B5EF4-FFF2-40B4-BE49-F238E27FC236}">
                <a16:creationId xmlns:a16="http://schemas.microsoft.com/office/drawing/2014/main" id="{F062CA1F-12CA-4DC4-A732-FE72363B2C8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12" name="52">
            <a:extLst>
              <a:ext uri="{FF2B5EF4-FFF2-40B4-BE49-F238E27FC236}">
                <a16:creationId xmlns:a16="http://schemas.microsoft.com/office/drawing/2014/main" id="{997E3EA7-1E7C-45E8-AC38-915F60B87B1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13" name="53">
            <a:extLst>
              <a:ext uri="{FF2B5EF4-FFF2-40B4-BE49-F238E27FC236}">
                <a16:creationId xmlns:a16="http://schemas.microsoft.com/office/drawing/2014/main" id="{D65196A7-4DA2-4E54-93AD-BE638194E67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14" name="54">
            <a:extLst>
              <a:ext uri="{FF2B5EF4-FFF2-40B4-BE49-F238E27FC236}">
                <a16:creationId xmlns:a16="http://schemas.microsoft.com/office/drawing/2014/main" id="{42493BAF-27E8-4774-839C-D7718D19A5A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15" name="55">
            <a:extLst>
              <a:ext uri="{FF2B5EF4-FFF2-40B4-BE49-F238E27FC236}">
                <a16:creationId xmlns:a16="http://schemas.microsoft.com/office/drawing/2014/main" id="{E3940592-28A3-44B6-BE4B-224AC5D0C1D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16" name="56">
            <a:extLst>
              <a:ext uri="{FF2B5EF4-FFF2-40B4-BE49-F238E27FC236}">
                <a16:creationId xmlns:a16="http://schemas.microsoft.com/office/drawing/2014/main" id="{DC487268-DD73-4DF9-81E3-04FBF5BDC8E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17" name="57">
            <a:extLst>
              <a:ext uri="{FF2B5EF4-FFF2-40B4-BE49-F238E27FC236}">
                <a16:creationId xmlns:a16="http://schemas.microsoft.com/office/drawing/2014/main" id="{400F1658-BE03-44B6-9DAF-9AEBDB907EF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18" name="58">
            <a:extLst>
              <a:ext uri="{FF2B5EF4-FFF2-40B4-BE49-F238E27FC236}">
                <a16:creationId xmlns:a16="http://schemas.microsoft.com/office/drawing/2014/main" id="{67BBE6BC-A8E5-4F14-9031-3CCFC4EE92B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19" name="2-59">
            <a:extLst>
              <a:ext uri="{FF2B5EF4-FFF2-40B4-BE49-F238E27FC236}">
                <a16:creationId xmlns:a16="http://schemas.microsoft.com/office/drawing/2014/main" id="{D00B07AA-DE91-44D6-B5B6-1CF92AAE7E3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20" name="00">
            <a:extLst>
              <a:ext uri="{FF2B5EF4-FFF2-40B4-BE49-F238E27FC236}">
                <a16:creationId xmlns:a16="http://schemas.microsoft.com/office/drawing/2014/main" id="{E7FB8F0D-B302-4FB0-A307-62F1E202480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21" name="1">
            <a:extLst>
              <a:ext uri="{FF2B5EF4-FFF2-40B4-BE49-F238E27FC236}">
                <a16:creationId xmlns:a16="http://schemas.microsoft.com/office/drawing/2014/main" id="{5F77C313-EB82-4086-9D02-0E8B0593C53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22" name="2">
            <a:extLst>
              <a:ext uri="{FF2B5EF4-FFF2-40B4-BE49-F238E27FC236}">
                <a16:creationId xmlns:a16="http://schemas.microsoft.com/office/drawing/2014/main" id="{B034244D-B949-471E-BC27-12C34DF922D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23" name="3">
            <a:extLst>
              <a:ext uri="{FF2B5EF4-FFF2-40B4-BE49-F238E27FC236}">
                <a16:creationId xmlns:a16="http://schemas.microsoft.com/office/drawing/2014/main" id="{12BC1F8B-4E49-4D89-A7D1-50E0665B753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24" name="4">
            <a:extLst>
              <a:ext uri="{FF2B5EF4-FFF2-40B4-BE49-F238E27FC236}">
                <a16:creationId xmlns:a16="http://schemas.microsoft.com/office/drawing/2014/main" id="{5FA29025-7801-4629-B41A-5D68F8895AC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25" name="5">
            <a:extLst>
              <a:ext uri="{FF2B5EF4-FFF2-40B4-BE49-F238E27FC236}">
                <a16:creationId xmlns:a16="http://schemas.microsoft.com/office/drawing/2014/main" id="{E9F6D464-B223-48FE-BAC4-CD75E1C5DCD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26" name="6">
            <a:extLst>
              <a:ext uri="{FF2B5EF4-FFF2-40B4-BE49-F238E27FC236}">
                <a16:creationId xmlns:a16="http://schemas.microsoft.com/office/drawing/2014/main" id="{E952FB19-E864-4ED8-9433-992E32421EA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27" name="7">
            <a:extLst>
              <a:ext uri="{FF2B5EF4-FFF2-40B4-BE49-F238E27FC236}">
                <a16:creationId xmlns:a16="http://schemas.microsoft.com/office/drawing/2014/main" id="{342C03A6-8D36-4301-9015-748EFF75C3A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28" name="8">
            <a:extLst>
              <a:ext uri="{FF2B5EF4-FFF2-40B4-BE49-F238E27FC236}">
                <a16:creationId xmlns:a16="http://schemas.microsoft.com/office/drawing/2014/main" id="{B9D9F2BC-11D0-4B1B-B59E-D445A9F5EBF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29" name="9">
            <a:extLst>
              <a:ext uri="{FF2B5EF4-FFF2-40B4-BE49-F238E27FC236}">
                <a16:creationId xmlns:a16="http://schemas.microsoft.com/office/drawing/2014/main" id="{C1C129BA-F73B-44D0-B695-7A1F6DC10EC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30" name="10">
            <a:extLst>
              <a:ext uri="{FF2B5EF4-FFF2-40B4-BE49-F238E27FC236}">
                <a16:creationId xmlns:a16="http://schemas.microsoft.com/office/drawing/2014/main" id="{88090B65-AD58-4570-A00D-F2B8F18D9BF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31" name="11">
            <a:extLst>
              <a:ext uri="{FF2B5EF4-FFF2-40B4-BE49-F238E27FC236}">
                <a16:creationId xmlns:a16="http://schemas.microsoft.com/office/drawing/2014/main" id="{15AA8FA2-B7A4-4ACD-AA7E-6DF46CA8FB6A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32" name="12">
            <a:extLst>
              <a:ext uri="{FF2B5EF4-FFF2-40B4-BE49-F238E27FC236}">
                <a16:creationId xmlns:a16="http://schemas.microsoft.com/office/drawing/2014/main" id="{7D7D3EB8-C65E-4657-B33E-4D579915262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33" name="13">
            <a:extLst>
              <a:ext uri="{FF2B5EF4-FFF2-40B4-BE49-F238E27FC236}">
                <a16:creationId xmlns:a16="http://schemas.microsoft.com/office/drawing/2014/main" id="{6CE75E13-82B8-4A4D-AA87-76E9029C347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34" name="14">
            <a:extLst>
              <a:ext uri="{FF2B5EF4-FFF2-40B4-BE49-F238E27FC236}">
                <a16:creationId xmlns:a16="http://schemas.microsoft.com/office/drawing/2014/main" id="{B0F7F448-4CD2-4666-806F-C9E1A7868B02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35" name="15">
            <a:extLst>
              <a:ext uri="{FF2B5EF4-FFF2-40B4-BE49-F238E27FC236}">
                <a16:creationId xmlns:a16="http://schemas.microsoft.com/office/drawing/2014/main" id="{1B70D8BB-88EA-4988-90CA-A8A63DF2306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36" name="16">
            <a:extLst>
              <a:ext uri="{FF2B5EF4-FFF2-40B4-BE49-F238E27FC236}">
                <a16:creationId xmlns:a16="http://schemas.microsoft.com/office/drawing/2014/main" id="{D4B8BF13-96E3-4DEE-9FAC-DF2B3EA63E9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37" name="17">
            <a:extLst>
              <a:ext uri="{FF2B5EF4-FFF2-40B4-BE49-F238E27FC236}">
                <a16:creationId xmlns:a16="http://schemas.microsoft.com/office/drawing/2014/main" id="{5471A4AB-DE15-43D3-8595-2C2458894D7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38" name="18">
            <a:extLst>
              <a:ext uri="{FF2B5EF4-FFF2-40B4-BE49-F238E27FC236}">
                <a16:creationId xmlns:a16="http://schemas.microsoft.com/office/drawing/2014/main" id="{51569B4A-7BB2-4F10-B504-FBC4F7BB79C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39" name="19">
            <a:extLst>
              <a:ext uri="{FF2B5EF4-FFF2-40B4-BE49-F238E27FC236}">
                <a16:creationId xmlns:a16="http://schemas.microsoft.com/office/drawing/2014/main" id="{C7602FFB-E8E4-4EC5-93E5-DF66E0F6702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340" name="20">
            <a:extLst>
              <a:ext uri="{FF2B5EF4-FFF2-40B4-BE49-F238E27FC236}">
                <a16:creationId xmlns:a16="http://schemas.microsoft.com/office/drawing/2014/main" id="{7F15345E-C474-4E2A-BCBC-9AB86A0E901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341" name="21">
            <a:extLst>
              <a:ext uri="{FF2B5EF4-FFF2-40B4-BE49-F238E27FC236}">
                <a16:creationId xmlns:a16="http://schemas.microsoft.com/office/drawing/2014/main" id="{B853BA6B-AD12-405A-B5A1-02CF3163320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342" name="22">
            <a:extLst>
              <a:ext uri="{FF2B5EF4-FFF2-40B4-BE49-F238E27FC236}">
                <a16:creationId xmlns:a16="http://schemas.microsoft.com/office/drawing/2014/main" id="{523480DE-4B2A-4D6D-91C2-12C5F217A1A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343" name="23">
            <a:extLst>
              <a:ext uri="{FF2B5EF4-FFF2-40B4-BE49-F238E27FC236}">
                <a16:creationId xmlns:a16="http://schemas.microsoft.com/office/drawing/2014/main" id="{86289D46-9B21-4197-B36E-5CD5647C5D1C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344" name="24">
            <a:extLst>
              <a:ext uri="{FF2B5EF4-FFF2-40B4-BE49-F238E27FC236}">
                <a16:creationId xmlns:a16="http://schemas.microsoft.com/office/drawing/2014/main" id="{D7CA492D-9767-4518-81CA-3DC0BDC8A4C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345" name="25">
            <a:extLst>
              <a:ext uri="{FF2B5EF4-FFF2-40B4-BE49-F238E27FC236}">
                <a16:creationId xmlns:a16="http://schemas.microsoft.com/office/drawing/2014/main" id="{BD910291-7764-461E-B37F-755CBE5599A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346" name="26">
            <a:extLst>
              <a:ext uri="{FF2B5EF4-FFF2-40B4-BE49-F238E27FC236}">
                <a16:creationId xmlns:a16="http://schemas.microsoft.com/office/drawing/2014/main" id="{5EE5D1BA-4E95-43D0-88CC-11370AFB6B0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347" name="27">
            <a:extLst>
              <a:ext uri="{FF2B5EF4-FFF2-40B4-BE49-F238E27FC236}">
                <a16:creationId xmlns:a16="http://schemas.microsoft.com/office/drawing/2014/main" id="{9973A55D-37AF-4D97-AE22-09E23DB2B2B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348" name="28">
            <a:extLst>
              <a:ext uri="{FF2B5EF4-FFF2-40B4-BE49-F238E27FC236}">
                <a16:creationId xmlns:a16="http://schemas.microsoft.com/office/drawing/2014/main" id="{7621C1D0-6841-4EDB-B422-D9BD3D3F208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349" name="29">
            <a:extLst>
              <a:ext uri="{FF2B5EF4-FFF2-40B4-BE49-F238E27FC236}">
                <a16:creationId xmlns:a16="http://schemas.microsoft.com/office/drawing/2014/main" id="{2BE43372-DBEE-4625-A2E7-A5C2E68818E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350" name="30">
            <a:extLst>
              <a:ext uri="{FF2B5EF4-FFF2-40B4-BE49-F238E27FC236}">
                <a16:creationId xmlns:a16="http://schemas.microsoft.com/office/drawing/2014/main" id="{80E19030-2FFC-4241-98CF-F5D3F0FFBC2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351" name="31">
            <a:extLst>
              <a:ext uri="{FF2B5EF4-FFF2-40B4-BE49-F238E27FC236}">
                <a16:creationId xmlns:a16="http://schemas.microsoft.com/office/drawing/2014/main" id="{B3DC32F7-93FF-4C9B-A623-2B2355F76B3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352" name="32">
            <a:extLst>
              <a:ext uri="{FF2B5EF4-FFF2-40B4-BE49-F238E27FC236}">
                <a16:creationId xmlns:a16="http://schemas.microsoft.com/office/drawing/2014/main" id="{E533350E-B1E0-4333-9589-38B7506630A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353" name="33">
            <a:extLst>
              <a:ext uri="{FF2B5EF4-FFF2-40B4-BE49-F238E27FC236}">
                <a16:creationId xmlns:a16="http://schemas.microsoft.com/office/drawing/2014/main" id="{E2582F09-B16A-40C3-8DCC-CD552CAE894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354" name="34">
            <a:extLst>
              <a:ext uri="{FF2B5EF4-FFF2-40B4-BE49-F238E27FC236}">
                <a16:creationId xmlns:a16="http://schemas.microsoft.com/office/drawing/2014/main" id="{8457EC2D-4A67-4701-A1E2-33A1FAF1D1B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355" name="35">
            <a:extLst>
              <a:ext uri="{FF2B5EF4-FFF2-40B4-BE49-F238E27FC236}">
                <a16:creationId xmlns:a16="http://schemas.microsoft.com/office/drawing/2014/main" id="{C055F855-18F2-4A32-B612-950106200B86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356" name="36">
            <a:extLst>
              <a:ext uri="{FF2B5EF4-FFF2-40B4-BE49-F238E27FC236}">
                <a16:creationId xmlns:a16="http://schemas.microsoft.com/office/drawing/2014/main" id="{B460058E-FC0B-4B9D-8FFD-595E2B4A7B5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357" name="37">
            <a:extLst>
              <a:ext uri="{FF2B5EF4-FFF2-40B4-BE49-F238E27FC236}">
                <a16:creationId xmlns:a16="http://schemas.microsoft.com/office/drawing/2014/main" id="{1481FF7E-A930-4BC8-8828-E503002A044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358" name="38">
            <a:extLst>
              <a:ext uri="{FF2B5EF4-FFF2-40B4-BE49-F238E27FC236}">
                <a16:creationId xmlns:a16="http://schemas.microsoft.com/office/drawing/2014/main" id="{A0914905-1E01-4D6E-8CB0-1303BAAF5F9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359" name="39">
            <a:extLst>
              <a:ext uri="{FF2B5EF4-FFF2-40B4-BE49-F238E27FC236}">
                <a16:creationId xmlns:a16="http://schemas.microsoft.com/office/drawing/2014/main" id="{50F8A761-DD14-4FB5-9B74-A746678F92D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360" name="40">
            <a:extLst>
              <a:ext uri="{FF2B5EF4-FFF2-40B4-BE49-F238E27FC236}">
                <a16:creationId xmlns:a16="http://schemas.microsoft.com/office/drawing/2014/main" id="{27BBFEAD-F617-432D-A9F1-02FC677CBAC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361" name="41">
            <a:extLst>
              <a:ext uri="{FF2B5EF4-FFF2-40B4-BE49-F238E27FC236}">
                <a16:creationId xmlns:a16="http://schemas.microsoft.com/office/drawing/2014/main" id="{367FEF77-C533-4BAC-95EA-94D459C95C23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362" name="42">
            <a:extLst>
              <a:ext uri="{FF2B5EF4-FFF2-40B4-BE49-F238E27FC236}">
                <a16:creationId xmlns:a16="http://schemas.microsoft.com/office/drawing/2014/main" id="{A8E0DEDE-5417-4707-BFD9-E6F4A4A954F1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363" name="43">
            <a:extLst>
              <a:ext uri="{FF2B5EF4-FFF2-40B4-BE49-F238E27FC236}">
                <a16:creationId xmlns:a16="http://schemas.microsoft.com/office/drawing/2014/main" id="{8BAFA277-EEF0-45C8-9149-352716C9188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364" name="44">
            <a:extLst>
              <a:ext uri="{FF2B5EF4-FFF2-40B4-BE49-F238E27FC236}">
                <a16:creationId xmlns:a16="http://schemas.microsoft.com/office/drawing/2014/main" id="{2A700749-25F0-4BBE-BC9F-179766FA9C7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365" name="45">
            <a:extLst>
              <a:ext uri="{FF2B5EF4-FFF2-40B4-BE49-F238E27FC236}">
                <a16:creationId xmlns:a16="http://schemas.microsoft.com/office/drawing/2014/main" id="{18813154-B783-4CCB-ACCF-D3BDFE6739DF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366" name="46">
            <a:extLst>
              <a:ext uri="{FF2B5EF4-FFF2-40B4-BE49-F238E27FC236}">
                <a16:creationId xmlns:a16="http://schemas.microsoft.com/office/drawing/2014/main" id="{6876B2CA-EE3B-4284-A2CC-AC2BC42D73A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367" name="47">
            <a:extLst>
              <a:ext uri="{FF2B5EF4-FFF2-40B4-BE49-F238E27FC236}">
                <a16:creationId xmlns:a16="http://schemas.microsoft.com/office/drawing/2014/main" id="{5FE48C0F-B353-4BDF-959F-35D287BE2A6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368" name="48">
            <a:extLst>
              <a:ext uri="{FF2B5EF4-FFF2-40B4-BE49-F238E27FC236}">
                <a16:creationId xmlns:a16="http://schemas.microsoft.com/office/drawing/2014/main" id="{34317142-B754-4A57-AF3A-D588004E78CD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369" name="49">
            <a:extLst>
              <a:ext uri="{FF2B5EF4-FFF2-40B4-BE49-F238E27FC236}">
                <a16:creationId xmlns:a16="http://schemas.microsoft.com/office/drawing/2014/main" id="{7A6667BB-E3E8-439F-8C8F-5BCAEF82AB9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370" name="50">
            <a:extLst>
              <a:ext uri="{FF2B5EF4-FFF2-40B4-BE49-F238E27FC236}">
                <a16:creationId xmlns:a16="http://schemas.microsoft.com/office/drawing/2014/main" id="{B9C0BEC6-8441-49EA-A851-062419CA3000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371" name="51">
            <a:extLst>
              <a:ext uri="{FF2B5EF4-FFF2-40B4-BE49-F238E27FC236}">
                <a16:creationId xmlns:a16="http://schemas.microsoft.com/office/drawing/2014/main" id="{64A267F3-B0D1-4B6D-BC7D-32F5313ED01B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372" name="52">
            <a:extLst>
              <a:ext uri="{FF2B5EF4-FFF2-40B4-BE49-F238E27FC236}">
                <a16:creationId xmlns:a16="http://schemas.microsoft.com/office/drawing/2014/main" id="{3FF1BF1B-3DCF-4632-BAFC-9CDDFEE47699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373" name="53">
            <a:extLst>
              <a:ext uri="{FF2B5EF4-FFF2-40B4-BE49-F238E27FC236}">
                <a16:creationId xmlns:a16="http://schemas.microsoft.com/office/drawing/2014/main" id="{F1DCBDFA-3B8B-423B-8A75-0192C0543BD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374" name="54">
            <a:extLst>
              <a:ext uri="{FF2B5EF4-FFF2-40B4-BE49-F238E27FC236}">
                <a16:creationId xmlns:a16="http://schemas.microsoft.com/office/drawing/2014/main" id="{6C9F8F50-0907-492C-8A9B-CB2B6E4BA318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375" name="55">
            <a:extLst>
              <a:ext uri="{FF2B5EF4-FFF2-40B4-BE49-F238E27FC236}">
                <a16:creationId xmlns:a16="http://schemas.microsoft.com/office/drawing/2014/main" id="{AA590DA1-3B62-416E-84A4-12EA586D48C4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376" name="56">
            <a:extLst>
              <a:ext uri="{FF2B5EF4-FFF2-40B4-BE49-F238E27FC236}">
                <a16:creationId xmlns:a16="http://schemas.microsoft.com/office/drawing/2014/main" id="{695A512F-5EC9-4324-BE2C-A65C9073128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377" name="57">
            <a:extLst>
              <a:ext uri="{FF2B5EF4-FFF2-40B4-BE49-F238E27FC236}">
                <a16:creationId xmlns:a16="http://schemas.microsoft.com/office/drawing/2014/main" id="{8E3EC707-7862-4505-A807-2B843B469D15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378" name="58">
            <a:extLst>
              <a:ext uri="{FF2B5EF4-FFF2-40B4-BE49-F238E27FC236}">
                <a16:creationId xmlns:a16="http://schemas.microsoft.com/office/drawing/2014/main" id="{EA48689E-91E4-4063-9500-02DEB6BB19EE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379" name="3-59">
            <a:extLst>
              <a:ext uri="{FF2B5EF4-FFF2-40B4-BE49-F238E27FC236}">
                <a16:creationId xmlns:a16="http://schemas.microsoft.com/office/drawing/2014/main" id="{5234063A-814A-4EED-A900-F088FD000AA7}"/>
              </a:ext>
            </a:extLst>
          </p:cNvPr>
          <p:cNvSpPr txBox="1"/>
          <p:nvPr userDrawn="1"/>
        </p:nvSpPr>
        <p:spPr>
          <a:xfrm>
            <a:off x="11351477" y="6042024"/>
            <a:ext cx="504000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380" name="00">
            <a:extLst>
              <a:ext uri="{FF2B5EF4-FFF2-40B4-BE49-F238E27FC236}">
                <a16:creationId xmlns:a16="http://schemas.microsoft.com/office/drawing/2014/main" id="{4358D220-AC0A-460B-9ADC-36717A4FA3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381" name="1">
            <a:extLst>
              <a:ext uri="{FF2B5EF4-FFF2-40B4-BE49-F238E27FC236}">
                <a16:creationId xmlns:a16="http://schemas.microsoft.com/office/drawing/2014/main" id="{7990E639-D419-41C7-B20F-D5474DEF0D7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382" name="2">
            <a:extLst>
              <a:ext uri="{FF2B5EF4-FFF2-40B4-BE49-F238E27FC236}">
                <a16:creationId xmlns:a16="http://schemas.microsoft.com/office/drawing/2014/main" id="{0DA143D1-C4C4-40ED-A096-A19E8427154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383" name="3">
            <a:extLst>
              <a:ext uri="{FF2B5EF4-FFF2-40B4-BE49-F238E27FC236}">
                <a16:creationId xmlns:a16="http://schemas.microsoft.com/office/drawing/2014/main" id="{1EC15609-E0D2-48EF-ACBB-21818E48B34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384" name="4">
            <a:extLst>
              <a:ext uri="{FF2B5EF4-FFF2-40B4-BE49-F238E27FC236}">
                <a16:creationId xmlns:a16="http://schemas.microsoft.com/office/drawing/2014/main" id="{E7BF8DD9-57A3-46E5-B2A9-A046989E7C9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385" name="5">
            <a:extLst>
              <a:ext uri="{FF2B5EF4-FFF2-40B4-BE49-F238E27FC236}">
                <a16:creationId xmlns:a16="http://schemas.microsoft.com/office/drawing/2014/main" id="{3E3D6CD9-76C9-4640-A7E4-F3893049D2D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386" name="6">
            <a:extLst>
              <a:ext uri="{FF2B5EF4-FFF2-40B4-BE49-F238E27FC236}">
                <a16:creationId xmlns:a16="http://schemas.microsoft.com/office/drawing/2014/main" id="{DBACD5F0-7990-48FD-8452-17C8928C823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387" name="7">
            <a:extLst>
              <a:ext uri="{FF2B5EF4-FFF2-40B4-BE49-F238E27FC236}">
                <a16:creationId xmlns:a16="http://schemas.microsoft.com/office/drawing/2014/main" id="{F8C0FEC7-064E-412A-89E9-6229F6272F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388" name="8">
            <a:extLst>
              <a:ext uri="{FF2B5EF4-FFF2-40B4-BE49-F238E27FC236}">
                <a16:creationId xmlns:a16="http://schemas.microsoft.com/office/drawing/2014/main" id="{F2E2E8CF-D23F-4624-99B9-110AA0D77CB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389" name="9">
            <a:extLst>
              <a:ext uri="{FF2B5EF4-FFF2-40B4-BE49-F238E27FC236}">
                <a16:creationId xmlns:a16="http://schemas.microsoft.com/office/drawing/2014/main" id="{595C6FCE-CE18-4AE6-9C24-2FC445B744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390" name="10">
            <a:extLst>
              <a:ext uri="{FF2B5EF4-FFF2-40B4-BE49-F238E27FC236}">
                <a16:creationId xmlns:a16="http://schemas.microsoft.com/office/drawing/2014/main" id="{45849419-2200-42B8-ACA1-6CCF7A57583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391" name="11">
            <a:extLst>
              <a:ext uri="{FF2B5EF4-FFF2-40B4-BE49-F238E27FC236}">
                <a16:creationId xmlns:a16="http://schemas.microsoft.com/office/drawing/2014/main" id="{31BB8781-C189-46CF-A31A-907A8EC4DEE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392" name="12">
            <a:extLst>
              <a:ext uri="{FF2B5EF4-FFF2-40B4-BE49-F238E27FC236}">
                <a16:creationId xmlns:a16="http://schemas.microsoft.com/office/drawing/2014/main" id="{479AA933-D529-4C72-91BC-E04B55030B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393" name="13">
            <a:extLst>
              <a:ext uri="{FF2B5EF4-FFF2-40B4-BE49-F238E27FC236}">
                <a16:creationId xmlns:a16="http://schemas.microsoft.com/office/drawing/2014/main" id="{B18395EB-F7BF-4395-A45C-365BBBD6F01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394" name="14">
            <a:extLst>
              <a:ext uri="{FF2B5EF4-FFF2-40B4-BE49-F238E27FC236}">
                <a16:creationId xmlns:a16="http://schemas.microsoft.com/office/drawing/2014/main" id="{99E91A20-C686-4F64-A6A3-F612238AD5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395" name="15">
            <a:extLst>
              <a:ext uri="{FF2B5EF4-FFF2-40B4-BE49-F238E27FC236}">
                <a16:creationId xmlns:a16="http://schemas.microsoft.com/office/drawing/2014/main" id="{F35A0DC4-8280-47D4-A0E4-8F6AC36DB2E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396" name="16">
            <a:extLst>
              <a:ext uri="{FF2B5EF4-FFF2-40B4-BE49-F238E27FC236}">
                <a16:creationId xmlns:a16="http://schemas.microsoft.com/office/drawing/2014/main" id="{867C0DDC-3A23-400A-8649-A3E8602D903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397" name="17">
            <a:extLst>
              <a:ext uri="{FF2B5EF4-FFF2-40B4-BE49-F238E27FC236}">
                <a16:creationId xmlns:a16="http://schemas.microsoft.com/office/drawing/2014/main" id="{A0DE3625-B150-4499-8585-281EC4528EE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398" name="18">
            <a:extLst>
              <a:ext uri="{FF2B5EF4-FFF2-40B4-BE49-F238E27FC236}">
                <a16:creationId xmlns:a16="http://schemas.microsoft.com/office/drawing/2014/main" id="{1D789A81-444D-4D19-BC1B-C10C2F57DD8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399" name="19">
            <a:extLst>
              <a:ext uri="{FF2B5EF4-FFF2-40B4-BE49-F238E27FC236}">
                <a16:creationId xmlns:a16="http://schemas.microsoft.com/office/drawing/2014/main" id="{C49711C0-8D0B-430A-814F-EB7276906BB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00" name="20">
            <a:extLst>
              <a:ext uri="{FF2B5EF4-FFF2-40B4-BE49-F238E27FC236}">
                <a16:creationId xmlns:a16="http://schemas.microsoft.com/office/drawing/2014/main" id="{2A759D2B-A955-43B2-ADB0-6F602E86AC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01" name="21">
            <a:extLst>
              <a:ext uri="{FF2B5EF4-FFF2-40B4-BE49-F238E27FC236}">
                <a16:creationId xmlns:a16="http://schemas.microsoft.com/office/drawing/2014/main" id="{D986DA74-01E0-4989-8F4B-66A12AFAF66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02" name="22">
            <a:extLst>
              <a:ext uri="{FF2B5EF4-FFF2-40B4-BE49-F238E27FC236}">
                <a16:creationId xmlns:a16="http://schemas.microsoft.com/office/drawing/2014/main" id="{91DB4FC2-55E2-4F98-91D5-1CFAF8DEA5E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03" name="23">
            <a:extLst>
              <a:ext uri="{FF2B5EF4-FFF2-40B4-BE49-F238E27FC236}">
                <a16:creationId xmlns:a16="http://schemas.microsoft.com/office/drawing/2014/main" id="{E9D49497-FF1D-428E-B6F5-F27AA08E11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04" name="24">
            <a:extLst>
              <a:ext uri="{FF2B5EF4-FFF2-40B4-BE49-F238E27FC236}">
                <a16:creationId xmlns:a16="http://schemas.microsoft.com/office/drawing/2014/main" id="{16C5D31E-5289-4064-8C72-4CD4A41FA1A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05" name="25">
            <a:extLst>
              <a:ext uri="{FF2B5EF4-FFF2-40B4-BE49-F238E27FC236}">
                <a16:creationId xmlns:a16="http://schemas.microsoft.com/office/drawing/2014/main" id="{D1B796B1-9DCD-44D3-8CD0-32B9DE3CCFB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06" name="26">
            <a:extLst>
              <a:ext uri="{FF2B5EF4-FFF2-40B4-BE49-F238E27FC236}">
                <a16:creationId xmlns:a16="http://schemas.microsoft.com/office/drawing/2014/main" id="{E7ECB2C9-F527-406B-8336-1A89858D525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07" name="27">
            <a:extLst>
              <a:ext uri="{FF2B5EF4-FFF2-40B4-BE49-F238E27FC236}">
                <a16:creationId xmlns:a16="http://schemas.microsoft.com/office/drawing/2014/main" id="{1FF0A721-A6AC-46C0-AAD3-02A0576CE69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08" name="28">
            <a:extLst>
              <a:ext uri="{FF2B5EF4-FFF2-40B4-BE49-F238E27FC236}">
                <a16:creationId xmlns:a16="http://schemas.microsoft.com/office/drawing/2014/main" id="{AA5BCF62-3603-4854-AEBE-8695B00F82F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09" name="29">
            <a:extLst>
              <a:ext uri="{FF2B5EF4-FFF2-40B4-BE49-F238E27FC236}">
                <a16:creationId xmlns:a16="http://schemas.microsoft.com/office/drawing/2014/main" id="{412C703E-ECD5-4E00-80A8-71782114514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10" name="30">
            <a:extLst>
              <a:ext uri="{FF2B5EF4-FFF2-40B4-BE49-F238E27FC236}">
                <a16:creationId xmlns:a16="http://schemas.microsoft.com/office/drawing/2014/main" id="{E8F5EEDD-69DE-4DDF-8DE5-2637B8AECC9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11" name="31">
            <a:extLst>
              <a:ext uri="{FF2B5EF4-FFF2-40B4-BE49-F238E27FC236}">
                <a16:creationId xmlns:a16="http://schemas.microsoft.com/office/drawing/2014/main" id="{2FCFC869-2891-4CA1-BB38-2823ECACD4C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12" name="32">
            <a:extLst>
              <a:ext uri="{FF2B5EF4-FFF2-40B4-BE49-F238E27FC236}">
                <a16:creationId xmlns:a16="http://schemas.microsoft.com/office/drawing/2014/main" id="{58EC1046-C8C9-4B99-B6F2-360490B73AB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13" name="33">
            <a:extLst>
              <a:ext uri="{FF2B5EF4-FFF2-40B4-BE49-F238E27FC236}">
                <a16:creationId xmlns:a16="http://schemas.microsoft.com/office/drawing/2014/main" id="{654DA92F-3775-44FC-A15B-3AEC722EF18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14" name="34">
            <a:extLst>
              <a:ext uri="{FF2B5EF4-FFF2-40B4-BE49-F238E27FC236}">
                <a16:creationId xmlns:a16="http://schemas.microsoft.com/office/drawing/2014/main" id="{F402628F-03BD-403E-B404-73433F2950C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15" name="35">
            <a:extLst>
              <a:ext uri="{FF2B5EF4-FFF2-40B4-BE49-F238E27FC236}">
                <a16:creationId xmlns:a16="http://schemas.microsoft.com/office/drawing/2014/main" id="{1272236A-C0A2-49EC-BF53-30B4B2B115E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16" name="36">
            <a:extLst>
              <a:ext uri="{FF2B5EF4-FFF2-40B4-BE49-F238E27FC236}">
                <a16:creationId xmlns:a16="http://schemas.microsoft.com/office/drawing/2014/main" id="{7BB0B4A3-B460-4DC6-9823-B36ADEDF6A0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17" name="37">
            <a:extLst>
              <a:ext uri="{FF2B5EF4-FFF2-40B4-BE49-F238E27FC236}">
                <a16:creationId xmlns:a16="http://schemas.microsoft.com/office/drawing/2014/main" id="{BD49AE69-7726-4B90-AA42-D66EAAAA46C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18" name="38">
            <a:extLst>
              <a:ext uri="{FF2B5EF4-FFF2-40B4-BE49-F238E27FC236}">
                <a16:creationId xmlns:a16="http://schemas.microsoft.com/office/drawing/2014/main" id="{9417A586-7625-433A-9E67-97CBFE8F22E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19" name="39">
            <a:extLst>
              <a:ext uri="{FF2B5EF4-FFF2-40B4-BE49-F238E27FC236}">
                <a16:creationId xmlns:a16="http://schemas.microsoft.com/office/drawing/2014/main" id="{4B829FC2-3F8B-487C-BE5C-E8CF819B7EC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20" name="40">
            <a:extLst>
              <a:ext uri="{FF2B5EF4-FFF2-40B4-BE49-F238E27FC236}">
                <a16:creationId xmlns:a16="http://schemas.microsoft.com/office/drawing/2014/main" id="{11DC3B12-D72F-4573-AF54-79DF211FC5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21" name="41">
            <a:extLst>
              <a:ext uri="{FF2B5EF4-FFF2-40B4-BE49-F238E27FC236}">
                <a16:creationId xmlns:a16="http://schemas.microsoft.com/office/drawing/2014/main" id="{AF39BE11-9E7C-4D97-BDC7-42CE543780F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22" name="42">
            <a:extLst>
              <a:ext uri="{FF2B5EF4-FFF2-40B4-BE49-F238E27FC236}">
                <a16:creationId xmlns:a16="http://schemas.microsoft.com/office/drawing/2014/main" id="{35AF6C47-411D-4AE2-BA59-21ADA23D5B4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23" name="43">
            <a:extLst>
              <a:ext uri="{FF2B5EF4-FFF2-40B4-BE49-F238E27FC236}">
                <a16:creationId xmlns:a16="http://schemas.microsoft.com/office/drawing/2014/main" id="{59E3D083-9A5B-41AF-9562-22A8EF077D4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24" name="44">
            <a:extLst>
              <a:ext uri="{FF2B5EF4-FFF2-40B4-BE49-F238E27FC236}">
                <a16:creationId xmlns:a16="http://schemas.microsoft.com/office/drawing/2014/main" id="{1CB611D2-EF8D-4D09-8ECE-7F280973051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25" name="45">
            <a:extLst>
              <a:ext uri="{FF2B5EF4-FFF2-40B4-BE49-F238E27FC236}">
                <a16:creationId xmlns:a16="http://schemas.microsoft.com/office/drawing/2014/main" id="{41CE59CC-7F8F-400B-AB92-023B08959F1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26" name="46">
            <a:extLst>
              <a:ext uri="{FF2B5EF4-FFF2-40B4-BE49-F238E27FC236}">
                <a16:creationId xmlns:a16="http://schemas.microsoft.com/office/drawing/2014/main" id="{301667CB-FB08-4AB7-818F-92542F0CE3B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27" name="47">
            <a:extLst>
              <a:ext uri="{FF2B5EF4-FFF2-40B4-BE49-F238E27FC236}">
                <a16:creationId xmlns:a16="http://schemas.microsoft.com/office/drawing/2014/main" id="{160A5036-D48D-4739-9852-98E416C303F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28" name="48">
            <a:extLst>
              <a:ext uri="{FF2B5EF4-FFF2-40B4-BE49-F238E27FC236}">
                <a16:creationId xmlns:a16="http://schemas.microsoft.com/office/drawing/2014/main" id="{018D6C37-4FF9-459F-96E4-473DECFFC7F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29" name="49">
            <a:extLst>
              <a:ext uri="{FF2B5EF4-FFF2-40B4-BE49-F238E27FC236}">
                <a16:creationId xmlns:a16="http://schemas.microsoft.com/office/drawing/2014/main" id="{BA618780-9A09-4D31-8AA4-55DEC9277E2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30" name="50">
            <a:extLst>
              <a:ext uri="{FF2B5EF4-FFF2-40B4-BE49-F238E27FC236}">
                <a16:creationId xmlns:a16="http://schemas.microsoft.com/office/drawing/2014/main" id="{D61A6059-C7D7-4FC9-817A-04DB22A9E1F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31" name="51">
            <a:extLst>
              <a:ext uri="{FF2B5EF4-FFF2-40B4-BE49-F238E27FC236}">
                <a16:creationId xmlns:a16="http://schemas.microsoft.com/office/drawing/2014/main" id="{8D58ECF4-A76C-48C7-8617-6BAB47A4DF6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32" name="52">
            <a:extLst>
              <a:ext uri="{FF2B5EF4-FFF2-40B4-BE49-F238E27FC236}">
                <a16:creationId xmlns:a16="http://schemas.microsoft.com/office/drawing/2014/main" id="{B1C84CCA-7356-4159-A392-F231171202B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33" name="53">
            <a:extLst>
              <a:ext uri="{FF2B5EF4-FFF2-40B4-BE49-F238E27FC236}">
                <a16:creationId xmlns:a16="http://schemas.microsoft.com/office/drawing/2014/main" id="{EB8BBAFF-A4B3-4153-AE3D-4C1D93CF0D2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434" name="54">
            <a:extLst>
              <a:ext uri="{FF2B5EF4-FFF2-40B4-BE49-F238E27FC236}">
                <a16:creationId xmlns:a16="http://schemas.microsoft.com/office/drawing/2014/main" id="{3C9A8AB3-2CDE-4835-BE78-79F47020453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435" name="55">
            <a:extLst>
              <a:ext uri="{FF2B5EF4-FFF2-40B4-BE49-F238E27FC236}">
                <a16:creationId xmlns:a16="http://schemas.microsoft.com/office/drawing/2014/main" id="{33765FC2-8CD8-4423-B19F-9ACD1BA22D3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436" name="56">
            <a:extLst>
              <a:ext uri="{FF2B5EF4-FFF2-40B4-BE49-F238E27FC236}">
                <a16:creationId xmlns:a16="http://schemas.microsoft.com/office/drawing/2014/main" id="{FABEAF9F-696A-4A7F-B434-9C9AF8DA698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437" name="57">
            <a:extLst>
              <a:ext uri="{FF2B5EF4-FFF2-40B4-BE49-F238E27FC236}">
                <a16:creationId xmlns:a16="http://schemas.microsoft.com/office/drawing/2014/main" id="{5AC29D2C-B3DF-4E11-A248-DED3FB6B3A9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438" name="58">
            <a:extLst>
              <a:ext uri="{FF2B5EF4-FFF2-40B4-BE49-F238E27FC236}">
                <a16:creationId xmlns:a16="http://schemas.microsoft.com/office/drawing/2014/main" id="{41606196-ABB6-4954-B74E-D6923BC1434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439" name="4-59">
            <a:extLst>
              <a:ext uri="{FF2B5EF4-FFF2-40B4-BE49-F238E27FC236}">
                <a16:creationId xmlns:a16="http://schemas.microsoft.com/office/drawing/2014/main" id="{21EFAC2A-201E-48F1-A77E-91630F78334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46" name="00">
            <a:extLst>
              <a:ext uri="{FF2B5EF4-FFF2-40B4-BE49-F238E27FC236}">
                <a16:creationId xmlns:a16="http://schemas.microsoft.com/office/drawing/2014/main" id="{054CC7B9-2254-4DB3-B632-105687646F4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447" name="1">
            <a:extLst>
              <a:ext uri="{FF2B5EF4-FFF2-40B4-BE49-F238E27FC236}">
                <a16:creationId xmlns:a16="http://schemas.microsoft.com/office/drawing/2014/main" id="{F38D6733-1AB2-459E-8E2C-70C3CFFD7F3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448" name="2">
            <a:extLst>
              <a:ext uri="{FF2B5EF4-FFF2-40B4-BE49-F238E27FC236}">
                <a16:creationId xmlns:a16="http://schemas.microsoft.com/office/drawing/2014/main" id="{1B233B56-C823-4582-BF59-2B0CF2CD9E7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449" name="3">
            <a:extLst>
              <a:ext uri="{FF2B5EF4-FFF2-40B4-BE49-F238E27FC236}">
                <a16:creationId xmlns:a16="http://schemas.microsoft.com/office/drawing/2014/main" id="{14E5F49E-A04A-4DA4-94AF-0C18B885A4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450" name="4">
            <a:extLst>
              <a:ext uri="{FF2B5EF4-FFF2-40B4-BE49-F238E27FC236}">
                <a16:creationId xmlns:a16="http://schemas.microsoft.com/office/drawing/2014/main" id="{9A09E9C7-9ABB-4AA9-96E6-042E5BD0B98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451" name="5">
            <a:extLst>
              <a:ext uri="{FF2B5EF4-FFF2-40B4-BE49-F238E27FC236}">
                <a16:creationId xmlns:a16="http://schemas.microsoft.com/office/drawing/2014/main" id="{E03BECD2-4CBC-4FF8-9286-C7428CAF27A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452" name="6">
            <a:extLst>
              <a:ext uri="{FF2B5EF4-FFF2-40B4-BE49-F238E27FC236}">
                <a16:creationId xmlns:a16="http://schemas.microsoft.com/office/drawing/2014/main" id="{310643E5-D953-4094-B95E-948315B6C4D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453" name="7">
            <a:extLst>
              <a:ext uri="{FF2B5EF4-FFF2-40B4-BE49-F238E27FC236}">
                <a16:creationId xmlns:a16="http://schemas.microsoft.com/office/drawing/2014/main" id="{776272BA-541C-45B8-866E-C8D3D42825C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454" name="8">
            <a:extLst>
              <a:ext uri="{FF2B5EF4-FFF2-40B4-BE49-F238E27FC236}">
                <a16:creationId xmlns:a16="http://schemas.microsoft.com/office/drawing/2014/main" id="{B2CDD522-1DC7-4B9D-B4DC-5B8543B5E99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455" name="9">
            <a:extLst>
              <a:ext uri="{FF2B5EF4-FFF2-40B4-BE49-F238E27FC236}">
                <a16:creationId xmlns:a16="http://schemas.microsoft.com/office/drawing/2014/main" id="{1F410601-9361-4855-9ABA-844231ED419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456" name="10">
            <a:extLst>
              <a:ext uri="{FF2B5EF4-FFF2-40B4-BE49-F238E27FC236}">
                <a16:creationId xmlns:a16="http://schemas.microsoft.com/office/drawing/2014/main" id="{0E0DBD87-4A45-416F-8F33-E43F033514A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457" name="11">
            <a:extLst>
              <a:ext uri="{FF2B5EF4-FFF2-40B4-BE49-F238E27FC236}">
                <a16:creationId xmlns:a16="http://schemas.microsoft.com/office/drawing/2014/main" id="{57F51E37-DBEE-4E13-B12C-CEF11024585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458" name="12">
            <a:extLst>
              <a:ext uri="{FF2B5EF4-FFF2-40B4-BE49-F238E27FC236}">
                <a16:creationId xmlns:a16="http://schemas.microsoft.com/office/drawing/2014/main" id="{9DBA8DAE-36A7-4C57-9B79-AAB63BC5EC1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459" name="13">
            <a:extLst>
              <a:ext uri="{FF2B5EF4-FFF2-40B4-BE49-F238E27FC236}">
                <a16:creationId xmlns:a16="http://schemas.microsoft.com/office/drawing/2014/main" id="{7AE61630-CC44-433A-93EE-E6F81F33ECA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460" name="14">
            <a:extLst>
              <a:ext uri="{FF2B5EF4-FFF2-40B4-BE49-F238E27FC236}">
                <a16:creationId xmlns:a16="http://schemas.microsoft.com/office/drawing/2014/main" id="{BFD82746-C070-43BA-9D7B-253C4163C0E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461" name="15">
            <a:extLst>
              <a:ext uri="{FF2B5EF4-FFF2-40B4-BE49-F238E27FC236}">
                <a16:creationId xmlns:a16="http://schemas.microsoft.com/office/drawing/2014/main" id="{1B514054-5791-4305-80B1-2A65EF53E51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462" name="16">
            <a:extLst>
              <a:ext uri="{FF2B5EF4-FFF2-40B4-BE49-F238E27FC236}">
                <a16:creationId xmlns:a16="http://schemas.microsoft.com/office/drawing/2014/main" id="{E0A7A7C5-D596-4A27-97F7-D9C868F45A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463" name="17">
            <a:extLst>
              <a:ext uri="{FF2B5EF4-FFF2-40B4-BE49-F238E27FC236}">
                <a16:creationId xmlns:a16="http://schemas.microsoft.com/office/drawing/2014/main" id="{7B4AA613-675C-4776-BAD6-15983E95D0B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464" name="18">
            <a:extLst>
              <a:ext uri="{FF2B5EF4-FFF2-40B4-BE49-F238E27FC236}">
                <a16:creationId xmlns:a16="http://schemas.microsoft.com/office/drawing/2014/main" id="{241C9361-2D13-42E4-9EEF-B61FCECD6E0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465" name="19">
            <a:extLst>
              <a:ext uri="{FF2B5EF4-FFF2-40B4-BE49-F238E27FC236}">
                <a16:creationId xmlns:a16="http://schemas.microsoft.com/office/drawing/2014/main" id="{084ED2FF-8072-498F-9941-19B477A3B10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466" name="20">
            <a:extLst>
              <a:ext uri="{FF2B5EF4-FFF2-40B4-BE49-F238E27FC236}">
                <a16:creationId xmlns:a16="http://schemas.microsoft.com/office/drawing/2014/main" id="{C2C11A6A-05E3-46D7-8254-2FDB20E5FAF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467" name="21">
            <a:extLst>
              <a:ext uri="{FF2B5EF4-FFF2-40B4-BE49-F238E27FC236}">
                <a16:creationId xmlns:a16="http://schemas.microsoft.com/office/drawing/2014/main" id="{31E0CCCD-B6A2-413F-A57E-909A195C397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468" name="22">
            <a:extLst>
              <a:ext uri="{FF2B5EF4-FFF2-40B4-BE49-F238E27FC236}">
                <a16:creationId xmlns:a16="http://schemas.microsoft.com/office/drawing/2014/main" id="{E960549E-8F8F-448D-B88C-D3E03F3FA8F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469" name="23">
            <a:extLst>
              <a:ext uri="{FF2B5EF4-FFF2-40B4-BE49-F238E27FC236}">
                <a16:creationId xmlns:a16="http://schemas.microsoft.com/office/drawing/2014/main" id="{636A1E6F-1CCB-4C16-B502-D69B7B4BD19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470" name="24">
            <a:extLst>
              <a:ext uri="{FF2B5EF4-FFF2-40B4-BE49-F238E27FC236}">
                <a16:creationId xmlns:a16="http://schemas.microsoft.com/office/drawing/2014/main" id="{4037FF1C-9626-4678-B179-2EE6ADFA752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471" name="25">
            <a:extLst>
              <a:ext uri="{FF2B5EF4-FFF2-40B4-BE49-F238E27FC236}">
                <a16:creationId xmlns:a16="http://schemas.microsoft.com/office/drawing/2014/main" id="{DF6CB8F2-8738-476E-B347-4A97FB3CB61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472" name="26">
            <a:extLst>
              <a:ext uri="{FF2B5EF4-FFF2-40B4-BE49-F238E27FC236}">
                <a16:creationId xmlns:a16="http://schemas.microsoft.com/office/drawing/2014/main" id="{A06C80A4-7E50-4AE1-B6E1-27A1EB6081A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473" name="27">
            <a:extLst>
              <a:ext uri="{FF2B5EF4-FFF2-40B4-BE49-F238E27FC236}">
                <a16:creationId xmlns:a16="http://schemas.microsoft.com/office/drawing/2014/main" id="{947A1375-7045-44DA-BAF0-E1A43583F0D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474" name="28">
            <a:extLst>
              <a:ext uri="{FF2B5EF4-FFF2-40B4-BE49-F238E27FC236}">
                <a16:creationId xmlns:a16="http://schemas.microsoft.com/office/drawing/2014/main" id="{E66E60E6-EE3A-402D-9804-6ED12FBDDC9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475" name="29">
            <a:extLst>
              <a:ext uri="{FF2B5EF4-FFF2-40B4-BE49-F238E27FC236}">
                <a16:creationId xmlns:a16="http://schemas.microsoft.com/office/drawing/2014/main" id="{DB4C8544-6FF8-4159-B03B-7E3DBC8FDB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476" name="30">
            <a:extLst>
              <a:ext uri="{FF2B5EF4-FFF2-40B4-BE49-F238E27FC236}">
                <a16:creationId xmlns:a16="http://schemas.microsoft.com/office/drawing/2014/main" id="{D794EF94-C17C-4FDC-B359-5F0BA9A397B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477" name="31">
            <a:extLst>
              <a:ext uri="{FF2B5EF4-FFF2-40B4-BE49-F238E27FC236}">
                <a16:creationId xmlns:a16="http://schemas.microsoft.com/office/drawing/2014/main" id="{CB2FB8F4-8B49-42AF-AE31-46F964392D3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478" name="32">
            <a:extLst>
              <a:ext uri="{FF2B5EF4-FFF2-40B4-BE49-F238E27FC236}">
                <a16:creationId xmlns:a16="http://schemas.microsoft.com/office/drawing/2014/main" id="{07894ED8-9850-4E0E-9522-D33FB46E3EF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479" name="33">
            <a:extLst>
              <a:ext uri="{FF2B5EF4-FFF2-40B4-BE49-F238E27FC236}">
                <a16:creationId xmlns:a16="http://schemas.microsoft.com/office/drawing/2014/main" id="{ABFB6D65-F244-4B79-B28B-2373A49801F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480" name="34">
            <a:extLst>
              <a:ext uri="{FF2B5EF4-FFF2-40B4-BE49-F238E27FC236}">
                <a16:creationId xmlns:a16="http://schemas.microsoft.com/office/drawing/2014/main" id="{EE361EF6-2E0E-44E6-8ED2-6AE5839873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481" name="35">
            <a:extLst>
              <a:ext uri="{FF2B5EF4-FFF2-40B4-BE49-F238E27FC236}">
                <a16:creationId xmlns:a16="http://schemas.microsoft.com/office/drawing/2014/main" id="{3C55EA6C-424E-47C2-BF86-B602CEADAF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482" name="36">
            <a:extLst>
              <a:ext uri="{FF2B5EF4-FFF2-40B4-BE49-F238E27FC236}">
                <a16:creationId xmlns:a16="http://schemas.microsoft.com/office/drawing/2014/main" id="{AC8A199B-18D3-46EB-AB3F-50E2422C96B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483" name="37">
            <a:extLst>
              <a:ext uri="{FF2B5EF4-FFF2-40B4-BE49-F238E27FC236}">
                <a16:creationId xmlns:a16="http://schemas.microsoft.com/office/drawing/2014/main" id="{3ECAAD69-D908-4853-82F1-457B4973843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484" name="38">
            <a:extLst>
              <a:ext uri="{FF2B5EF4-FFF2-40B4-BE49-F238E27FC236}">
                <a16:creationId xmlns:a16="http://schemas.microsoft.com/office/drawing/2014/main" id="{CF5AC61F-0AFB-46F0-84D3-EDD94A7F180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485" name="39">
            <a:extLst>
              <a:ext uri="{FF2B5EF4-FFF2-40B4-BE49-F238E27FC236}">
                <a16:creationId xmlns:a16="http://schemas.microsoft.com/office/drawing/2014/main" id="{CDDC9719-38EC-4DDB-9536-5406D7A92E9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486" name="40">
            <a:extLst>
              <a:ext uri="{FF2B5EF4-FFF2-40B4-BE49-F238E27FC236}">
                <a16:creationId xmlns:a16="http://schemas.microsoft.com/office/drawing/2014/main" id="{0BD905D4-9CEF-4BCA-8233-C1151E91581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487" name="41">
            <a:extLst>
              <a:ext uri="{FF2B5EF4-FFF2-40B4-BE49-F238E27FC236}">
                <a16:creationId xmlns:a16="http://schemas.microsoft.com/office/drawing/2014/main" id="{8F9B8CF0-911B-401F-B00D-959D614B277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488" name="42">
            <a:extLst>
              <a:ext uri="{FF2B5EF4-FFF2-40B4-BE49-F238E27FC236}">
                <a16:creationId xmlns:a16="http://schemas.microsoft.com/office/drawing/2014/main" id="{02D072AD-702D-4B4C-9395-6F911D5069F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489" name="43">
            <a:extLst>
              <a:ext uri="{FF2B5EF4-FFF2-40B4-BE49-F238E27FC236}">
                <a16:creationId xmlns:a16="http://schemas.microsoft.com/office/drawing/2014/main" id="{FE75ACE6-5D16-45A3-B55B-3B66E33A267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490" name="44">
            <a:extLst>
              <a:ext uri="{FF2B5EF4-FFF2-40B4-BE49-F238E27FC236}">
                <a16:creationId xmlns:a16="http://schemas.microsoft.com/office/drawing/2014/main" id="{54ED7ED6-F290-4442-846A-C497FD462A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491" name="45">
            <a:extLst>
              <a:ext uri="{FF2B5EF4-FFF2-40B4-BE49-F238E27FC236}">
                <a16:creationId xmlns:a16="http://schemas.microsoft.com/office/drawing/2014/main" id="{ABBF02DF-F91C-4CF8-96B5-2BEAC35294A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492" name="46">
            <a:extLst>
              <a:ext uri="{FF2B5EF4-FFF2-40B4-BE49-F238E27FC236}">
                <a16:creationId xmlns:a16="http://schemas.microsoft.com/office/drawing/2014/main" id="{54907D97-A0C0-4079-9B22-375252BF43F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493" name="47">
            <a:extLst>
              <a:ext uri="{FF2B5EF4-FFF2-40B4-BE49-F238E27FC236}">
                <a16:creationId xmlns:a16="http://schemas.microsoft.com/office/drawing/2014/main" id="{43CEBC84-A3E8-4364-97C2-64ACB390C14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494" name="48">
            <a:extLst>
              <a:ext uri="{FF2B5EF4-FFF2-40B4-BE49-F238E27FC236}">
                <a16:creationId xmlns:a16="http://schemas.microsoft.com/office/drawing/2014/main" id="{36734174-CC65-48BB-9B73-E9905A92E0A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495" name="49">
            <a:extLst>
              <a:ext uri="{FF2B5EF4-FFF2-40B4-BE49-F238E27FC236}">
                <a16:creationId xmlns:a16="http://schemas.microsoft.com/office/drawing/2014/main" id="{8BDABB12-DA76-4137-BFDC-64C2B886B3C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496" name="50">
            <a:extLst>
              <a:ext uri="{FF2B5EF4-FFF2-40B4-BE49-F238E27FC236}">
                <a16:creationId xmlns:a16="http://schemas.microsoft.com/office/drawing/2014/main" id="{87B27600-C650-48E3-BDC1-215E7036C76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497" name="51">
            <a:extLst>
              <a:ext uri="{FF2B5EF4-FFF2-40B4-BE49-F238E27FC236}">
                <a16:creationId xmlns:a16="http://schemas.microsoft.com/office/drawing/2014/main" id="{AE57D718-29E6-45DD-9001-E091F3B33B5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498" name="52">
            <a:extLst>
              <a:ext uri="{FF2B5EF4-FFF2-40B4-BE49-F238E27FC236}">
                <a16:creationId xmlns:a16="http://schemas.microsoft.com/office/drawing/2014/main" id="{BC504A52-E29C-4071-9BB3-0F6280AF574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499" name="53">
            <a:extLst>
              <a:ext uri="{FF2B5EF4-FFF2-40B4-BE49-F238E27FC236}">
                <a16:creationId xmlns:a16="http://schemas.microsoft.com/office/drawing/2014/main" id="{2B63745B-CFA1-4C09-A499-C596426B294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500" name="54">
            <a:extLst>
              <a:ext uri="{FF2B5EF4-FFF2-40B4-BE49-F238E27FC236}">
                <a16:creationId xmlns:a16="http://schemas.microsoft.com/office/drawing/2014/main" id="{7F44C0A9-097C-420C-933C-10B1FAB5DDD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501" name="55">
            <a:extLst>
              <a:ext uri="{FF2B5EF4-FFF2-40B4-BE49-F238E27FC236}">
                <a16:creationId xmlns:a16="http://schemas.microsoft.com/office/drawing/2014/main" id="{BBF138B7-C587-443E-BE7B-3B3E3CA58DC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502" name="56">
            <a:extLst>
              <a:ext uri="{FF2B5EF4-FFF2-40B4-BE49-F238E27FC236}">
                <a16:creationId xmlns:a16="http://schemas.microsoft.com/office/drawing/2014/main" id="{63BEABFE-72FE-4B13-BC04-A184B8BF79B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503" name="57">
            <a:extLst>
              <a:ext uri="{FF2B5EF4-FFF2-40B4-BE49-F238E27FC236}">
                <a16:creationId xmlns:a16="http://schemas.microsoft.com/office/drawing/2014/main" id="{4F3A1C73-AE1F-4FFB-9739-BC6CCC019D2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504" name="58">
            <a:extLst>
              <a:ext uri="{FF2B5EF4-FFF2-40B4-BE49-F238E27FC236}">
                <a16:creationId xmlns:a16="http://schemas.microsoft.com/office/drawing/2014/main" id="{EAFC3C4D-5210-42B2-B42B-D3E5F92B3D2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505" name="5-59">
            <a:extLst>
              <a:ext uri="{FF2B5EF4-FFF2-40B4-BE49-F238E27FC236}">
                <a16:creationId xmlns:a16="http://schemas.microsoft.com/office/drawing/2014/main" id="{8FCFF705-BD0B-4FED-AA9E-1408DA12474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506" name="00">
            <a:extLst>
              <a:ext uri="{FF2B5EF4-FFF2-40B4-BE49-F238E27FC236}">
                <a16:creationId xmlns:a16="http://schemas.microsoft.com/office/drawing/2014/main" id="{4A2FA628-B1BA-414C-88C1-539CB24561E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507" name="1">
            <a:extLst>
              <a:ext uri="{FF2B5EF4-FFF2-40B4-BE49-F238E27FC236}">
                <a16:creationId xmlns:a16="http://schemas.microsoft.com/office/drawing/2014/main" id="{BE75CF58-4D42-4FF0-85E7-072E91002AC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508" name="2">
            <a:extLst>
              <a:ext uri="{FF2B5EF4-FFF2-40B4-BE49-F238E27FC236}">
                <a16:creationId xmlns:a16="http://schemas.microsoft.com/office/drawing/2014/main" id="{1C417349-5414-4A2D-9763-7F928ECB942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509" name="3">
            <a:extLst>
              <a:ext uri="{FF2B5EF4-FFF2-40B4-BE49-F238E27FC236}">
                <a16:creationId xmlns:a16="http://schemas.microsoft.com/office/drawing/2014/main" id="{A58F2B49-EFD8-480B-B85E-87CA0DAFD98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510" name="4">
            <a:extLst>
              <a:ext uri="{FF2B5EF4-FFF2-40B4-BE49-F238E27FC236}">
                <a16:creationId xmlns:a16="http://schemas.microsoft.com/office/drawing/2014/main" id="{B964BD73-7CFC-4625-B472-FAE3B6DD1E8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511" name="5">
            <a:extLst>
              <a:ext uri="{FF2B5EF4-FFF2-40B4-BE49-F238E27FC236}">
                <a16:creationId xmlns:a16="http://schemas.microsoft.com/office/drawing/2014/main" id="{C731D219-CD7D-435E-8C01-C6540C12254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512" name="6">
            <a:extLst>
              <a:ext uri="{FF2B5EF4-FFF2-40B4-BE49-F238E27FC236}">
                <a16:creationId xmlns:a16="http://schemas.microsoft.com/office/drawing/2014/main" id="{6CAEDC22-6137-4454-B552-020414CCB4B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513" name="7">
            <a:extLst>
              <a:ext uri="{FF2B5EF4-FFF2-40B4-BE49-F238E27FC236}">
                <a16:creationId xmlns:a16="http://schemas.microsoft.com/office/drawing/2014/main" id="{8872F14B-349D-4925-B64A-DAAA1434E61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514" name="8">
            <a:extLst>
              <a:ext uri="{FF2B5EF4-FFF2-40B4-BE49-F238E27FC236}">
                <a16:creationId xmlns:a16="http://schemas.microsoft.com/office/drawing/2014/main" id="{EE867623-A98E-4A65-AD7C-E02FB109E98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515" name="9">
            <a:extLst>
              <a:ext uri="{FF2B5EF4-FFF2-40B4-BE49-F238E27FC236}">
                <a16:creationId xmlns:a16="http://schemas.microsoft.com/office/drawing/2014/main" id="{E2E53D2F-C0B7-4C86-B790-1DC7CA1218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516" name="10">
            <a:extLst>
              <a:ext uri="{FF2B5EF4-FFF2-40B4-BE49-F238E27FC236}">
                <a16:creationId xmlns:a16="http://schemas.microsoft.com/office/drawing/2014/main" id="{6CCD6F70-4ED2-499F-BD19-BA9F3CB4E36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517" name="11">
            <a:extLst>
              <a:ext uri="{FF2B5EF4-FFF2-40B4-BE49-F238E27FC236}">
                <a16:creationId xmlns:a16="http://schemas.microsoft.com/office/drawing/2014/main" id="{87DB08A6-011C-4C6B-885A-47A1415ED6B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518" name="12">
            <a:extLst>
              <a:ext uri="{FF2B5EF4-FFF2-40B4-BE49-F238E27FC236}">
                <a16:creationId xmlns:a16="http://schemas.microsoft.com/office/drawing/2014/main" id="{B6550A11-97CC-446D-B5E6-5228CBAA28A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519" name="13">
            <a:extLst>
              <a:ext uri="{FF2B5EF4-FFF2-40B4-BE49-F238E27FC236}">
                <a16:creationId xmlns:a16="http://schemas.microsoft.com/office/drawing/2014/main" id="{D010C688-4EF4-4129-BA93-A56FAF0056E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520" name="14">
            <a:extLst>
              <a:ext uri="{FF2B5EF4-FFF2-40B4-BE49-F238E27FC236}">
                <a16:creationId xmlns:a16="http://schemas.microsoft.com/office/drawing/2014/main" id="{3FB85F2C-B5DF-4448-882D-A07F6794500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521" name="15">
            <a:extLst>
              <a:ext uri="{FF2B5EF4-FFF2-40B4-BE49-F238E27FC236}">
                <a16:creationId xmlns:a16="http://schemas.microsoft.com/office/drawing/2014/main" id="{553B6D34-6D72-4E16-BC17-1008C9F415B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522" name="16">
            <a:extLst>
              <a:ext uri="{FF2B5EF4-FFF2-40B4-BE49-F238E27FC236}">
                <a16:creationId xmlns:a16="http://schemas.microsoft.com/office/drawing/2014/main" id="{38647445-40B6-4F14-B261-E462DA861D3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523" name="17">
            <a:extLst>
              <a:ext uri="{FF2B5EF4-FFF2-40B4-BE49-F238E27FC236}">
                <a16:creationId xmlns:a16="http://schemas.microsoft.com/office/drawing/2014/main" id="{DC60DE1E-41BE-45A1-B3E3-E0CF212F8B5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524" name="18">
            <a:extLst>
              <a:ext uri="{FF2B5EF4-FFF2-40B4-BE49-F238E27FC236}">
                <a16:creationId xmlns:a16="http://schemas.microsoft.com/office/drawing/2014/main" id="{FCE26DE2-945C-41F4-B7D0-239D77785E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525" name="19">
            <a:extLst>
              <a:ext uri="{FF2B5EF4-FFF2-40B4-BE49-F238E27FC236}">
                <a16:creationId xmlns:a16="http://schemas.microsoft.com/office/drawing/2014/main" id="{CA0D9853-0FC2-4950-9814-FBF7F509107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526" name="20">
            <a:extLst>
              <a:ext uri="{FF2B5EF4-FFF2-40B4-BE49-F238E27FC236}">
                <a16:creationId xmlns:a16="http://schemas.microsoft.com/office/drawing/2014/main" id="{C4D29930-9B7C-4AE2-B0A3-536884E1E3B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527" name="21">
            <a:extLst>
              <a:ext uri="{FF2B5EF4-FFF2-40B4-BE49-F238E27FC236}">
                <a16:creationId xmlns:a16="http://schemas.microsoft.com/office/drawing/2014/main" id="{90FDE3EE-DA55-45C2-ADD4-A00071F1E47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528" name="22">
            <a:extLst>
              <a:ext uri="{FF2B5EF4-FFF2-40B4-BE49-F238E27FC236}">
                <a16:creationId xmlns:a16="http://schemas.microsoft.com/office/drawing/2014/main" id="{AB895F9D-C9DC-48FA-9F6C-C39AD352C22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529" name="23">
            <a:extLst>
              <a:ext uri="{FF2B5EF4-FFF2-40B4-BE49-F238E27FC236}">
                <a16:creationId xmlns:a16="http://schemas.microsoft.com/office/drawing/2014/main" id="{4FC27A2D-19B3-4218-8D93-14CC0802C2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530" name="24">
            <a:extLst>
              <a:ext uri="{FF2B5EF4-FFF2-40B4-BE49-F238E27FC236}">
                <a16:creationId xmlns:a16="http://schemas.microsoft.com/office/drawing/2014/main" id="{D0D676DC-6D60-4640-8FF9-9374F20BA75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531" name="25">
            <a:extLst>
              <a:ext uri="{FF2B5EF4-FFF2-40B4-BE49-F238E27FC236}">
                <a16:creationId xmlns:a16="http://schemas.microsoft.com/office/drawing/2014/main" id="{B99A69A0-84C4-46FC-B4C4-4CE28D63124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532" name="26">
            <a:extLst>
              <a:ext uri="{FF2B5EF4-FFF2-40B4-BE49-F238E27FC236}">
                <a16:creationId xmlns:a16="http://schemas.microsoft.com/office/drawing/2014/main" id="{F22EFDF6-22FD-413C-9ECD-E1DCED77366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533" name="27">
            <a:extLst>
              <a:ext uri="{FF2B5EF4-FFF2-40B4-BE49-F238E27FC236}">
                <a16:creationId xmlns:a16="http://schemas.microsoft.com/office/drawing/2014/main" id="{B9CEB889-52F8-4F0B-9B2C-F61FE5C874E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534" name="28">
            <a:extLst>
              <a:ext uri="{FF2B5EF4-FFF2-40B4-BE49-F238E27FC236}">
                <a16:creationId xmlns:a16="http://schemas.microsoft.com/office/drawing/2014/main" id="{0A2D8FDB-2DB6-489E-AA17-7CA30CC3D98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535" name="29">
            <a:extLst>
              <a:ext uri="{FF2B5EF4-FFF2-40B4-BE49-F238E27FC236}">
                <a16:creationId xmlns:a16="http://schemas.microsoft.com/office/drawing/2014/main" id="{F1B8C79E-2E8A-4E1C-A50B-714B750FD7C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536" name="30">
            <a:extLst>
              <a:ext uri="{FF2B5EF4-FFF2-40B4-BE49-F238E27FC236}">
                <a16:creationId xmlns:a16="http://schemas.microsoft.com/office/drawing/2014/main" id="{0C770DA9-201D-4646-A19E-475114DB2DF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537" name="31">
            <a:extLst>
              <a:ext uri="{FF2B5EF4-FFF2-40B4-BE49-F238E27FC236}">
                <a16:creationId xmlns:a16="http://schemas.microsoft.com/office/drawing/2014/main" id="{EEB45992-B9E6-4F26-81D5-F817A9F3E1B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538" name="32">
            <a:extLst>
              <a:ext uri="{FF2B5EF4-FFF2-40B4-BE49-F238E27FC236}">
                <a16:creationId xmlns:a16="http://schemas.microsoft.com/office/drawing/2014/main" id="{C6B49EF0-1B75-4204-8627-7112F4CFD0E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539" name="33">
            <a:extLst>
              <a:ext uri="{FF2B5EF4-FFF2-40B4-BE49-F238E27FC236}">
                <a16:creationId xmlns:a16="http://schemas.microsoft.com/office/drawing/2014/main" id="{EEB56620-6290-41B6-858F-FA4FBA02053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540" name="34">
            <a:extLst>
              <a:ext uri="{FF2B5EF4-FFF2-40B4-BE49-F238E27FC236}">
                <a16:creationId xmlns:a16="http://schemas.microsoft.com/office/drawing/2014/main" id="{C02F2F5E-C424-46CC-BCB9-E2048D49547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541" name="35">
            <a:extLst>
              <a:ext uri="{FF2B5EF4-FFF2-40B4-BE49-F238E27FC236}">
                <a16:creationId xmlns:a16="http://schemas.microsoft.com/office/drawing/2014/main" id="{1BCCEB4D-7440-44C7-BA25-73EBADD4926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542" name="36">
            <a:extLst>
              <a:ext uri="{FF2B5EF4-FFF2-40B4-BE49-F238E27FC236}">
                <a16:creationId xmlns:a16="http://schemas.microsoft.com/office/drawing/2014/main" id="{42EAD1EB-4AE5-46D6-A9BE-D146DF155D7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543" name="37">
            <a:extLst>
              <a:ext uri="{FF2B5EF4-FFF2-40B4-BE49-F238E27FC236}">
                <a16:creationId xmlns:a16="http://schemas.microsoft.com/office/drawing/2014/main" id="{81CCCD05-80A2-4B92-BB53-4D2C6F5EFE1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544" name="38">
            <a:extLst>
              <a:ext uri="{FF2B5EF4-FFF2-40B4-BE49-F238E27FC236}">
                <a16:creationId xmlns:a16="http://schemas.microsoft.com/office/drawing/2014/main" id="{4F962803-DE7B-496A-84F4-4921C97383D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545" name="39">
            <a:extLst>
              <a:ext uri="{FF2B5EF4-FFF2-40B4-BE49-F238E27FC236}">
                <a16:creationId xmlns:a16="http://schemas.microsoft.com/office/drawing/2014/main" id="{0573FDB0-617C-4444-A9D1-C424B54D2E1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546" name="40">
            <a:extLst>
              <a:ext uri="{FF2B5EF4-FFF2-40B4-BE49-F238E27FC236}">
                <a16:creationId xmlns:a16="http://schemas.microsoft.com/office/drawing/2014/main" id="{8B8EA37C-D6B8-4D7B-9179-D1BD3941622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547" name="41">
            <a:extLst>
              <a:ext uri="{FF2B5EF4-FFF2-40B4-BE49-F238E27FC236}">
                <a16:creationId xmlns:a16="http://schemas.microsoft.com/office/drawing/2014/main" id="{217B35DE-FC6C-439D-B1DF-FD5C7EEB0F9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548" name="42">
            <a:extLst>
              <a:ext uri="{FF2B5EF4-FFF2-40B4-BE49-F238E27FC236}">
                <a16:creationId xmlns:a16="http://schemas.microsoft.com/office/drawing/2014/main" id="{6C539DB7-A1DE-467C-A1C9-B5859118565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549" name="43">
            <a:extLst>
              <a:ext uri="{FF2B5EF4-FFF2-40B4-BE49-F238E27FC236}">
                <a16:creationId xmlns:a16="http://schemas.microsoft.com/office/drawing/2014/main" id="{B77384C9-DEA4-42D3-A822-7F0519B702A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550" name="44">
            <a:extLst>
              <a:ext uri="{FF2B5EF4-FFF2-40B4-BE49-F238E27FC236}">
                <a16:creationId xmlns:a16="http://schemas.microsoft.com/office/drawing/2014/main" id="{63FD6DC1-8639-4FCF-B99B-7453D6972B3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551" name="45">
            <a:extLst>
              <a:ext uri="{FF2B5EF4-FFF2-40B4-BE49-F238E27FC236}">
                <a16:creationId xmlns:a16="http://schemas.microsoft.com/office/drawing/2014/main" id="{0D3D025F-4ACE-4DA6-82F7-1F3D0A7EF30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552" name="46">
            <a:extLst>
              <a:ext uri="{FF2B5EF4-FFF2-40B4-BE49-F238E27FC236}">
                <a16:creationId xmlns:a16="http://schemas.microsoft.com/office/drawing/2014/main" id="{9627FD22-D6E4-4B06-99ED-CE5AF7E5473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553" name="47">
            <a:extLst>
              <a:ext uri="{FF2B5EF4-FFF2-40B4-BE49-F238E27FC236}">
                <a16:creationId xmlns:a16="http://schemas.microsoft.com/office/drawing/2014/main" id="{E1BF2301-F28A-4EB6-8BA0-792EC318146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554" name="48">
            <a:extLst>
              <a:ext uri="{FF2B5EF4-FFF2-40B4-BE49-F238E27FC236}">
                <a16:creationId xmlns:a16="http://schemas.microsoft.com/office/drawing/2014/main" id="{8A8C7D81-634E-4A25-84C7-B9536D2420F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555" name="49">
            <a:extLst>
              <a:ext uri="{FF2B5EF4-FFF2-40B4-BE49-F238E27FC236}">
                <a16:creationId xmlns:a16="http://schemas.microsoft.com/office/drawing/2014/main" id="{C12F7A06-DF36-4303-9988-9465CEEE3A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556" name="50">
            <a:extLst>
              <a:ext uri="{FF2B5EF4-FFF2-40B4-BE49-F238E27FC236}">
                <a16:creationId xmlns:a16="http://schemas.microsoft.com/office/drawing/2014/main" id="{ADE073D3-612D-41AD-8C4A-DB527956E59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557" name="51">
            <a:extLst>
              <a:ext uri="{FF2B5EF4-FFF2-40B4-BE49-F238E27FC236}">
                <a16:creationId xmlns:a16="http://schemas.microsoft.com/office/drawing/2014/main" id="{AE7089EA-60D8-4145-940E-A6D71712888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558" name="52">
            <a:extLst>
              <a:ext uri="{FF2B5EF4-FFF2-40B4-BE49-F238E27FC236}">
                <a16:creationId xmlns:a16="http://schemas.microsoft.com/office/drawing/2014/main" id="{867F409C-ECC3-410F-AA64-307C14A9A01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559" name="53">
            <a:extLst>
              <a:ext uri="{FF2B5EF4-FFF2-40B4-BE49-F238E27FC236}">
                <a16:creationId xmlns:a16="http://schemas.microsoft.com/office/drawing/2014/main" id="{EDE137BD-1A59-415C-B4C3-234188DB8E1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560" name="54">
            <a:extLst>
              <a:ext uri="{FF2B5EF4-FFF2-40B4-BE49-F238E27FC236}">
                <a16:creationId xmlns:a16="http://schemas.microsoft.com/office/drawing/2014/main" id="{487C2BC1-CF98-4962-B8A1-F8A21B92B98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561" name="55">
            <a:extLst>
              <a:ext uri="{FF2B5EF4-FFF2-40B4-BE49-F238E27FC236}">
                <a16:creationId xmlns:a16="http://schemas.microsoft.com/office/drawing/2014/main" id="{FC03AF7F-6228-47C0-9E6E-8D8C9CFB2B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562" name="56">
            <a:extLst>
              <a:ext uri="{FF2B5EF4-FFF2-40B4-BE49-F238E27FC236}">
                <a16:creationId xmlns:a16="http://schemas.microsoft.com/office/drawing/2014/main" id="{D889250B-6E02-4781-BD6A-66BB4FBCCE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563" name="57">
            <a:extLst>
              <a:ext uri="{FF2B5EF4-FFF2-40B4-BE49-F238E27FC236}">
                <a16:creationId xmlns:a16="http://schemas.microsoft.com/office/drawing/2014/main" id="{631E6109-A047-4871-AD1F-72B7B8F876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564" name="58">
            <a:extLst>
              <a:ext uri="{FF2B5EF4-FFF2-40B4-BE49-F238E27FC236}">
                <a16:creationId xmlns:a16="http://schemas.microsoft.com/office/drawing/2014/main" id="{6F3CFF55-3697-4EA1-88EA-350744C8914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565" name="6-59">
            <a:extLst>
              <a:ext uri="{FF2B5EF4-FFF2-40B4-BE49-F238E27FC236}">
                <a16:creationId xmlns:a16="http://schemas.microsoft.com/office/drawing/2014/main" id="{D2D3FA43-819E-45B3-9A89-07C5602AD76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566" name="00">
            <a:extLst>
              <a:ext uri="{FF2B5EF4-FFF2-40B4-BE49-F238E27FC236}">
                <a16:creationId xmlns:a16="http://schemas.microsoft.com/office/drawing/2014/main" id="{FD25984E-3443-4844-AEC9-122F6422F66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567" name="1">
            <a:extLst>
              <a:ext uri="{FF2B5EF4-FFF2-40B4-BE49-F238E27FC236}">
                <a16:creationId xmlns:a16="http://schemas.microsoft.com/office/drawing/2014/main" id="{D708958C-E1A6-4F68-89A1-465F5BEEF5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568" name="2">
            <a:extLst>
              <a:ext uri="{FF2B5EF4-FFF2-40B4-BE49-F238E27FC236}">
                <a16:creationId xmlns:a16="http://schemas.microsoft.com/office/drawing/2014/main" id="{B844696C-B04E-4310-832E-1209D0A0D7C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569" name="3">
            <a:extLst>
              <a:ext uri="{FF2B5EF4-FFF2-40B4-BE49-F238E27FC236}">
                <a16:creationId xmlns:a16="http://schemas.microsoft.com/office/drawing/2014/main" id="{76CC80C4-6C68-4747-A30F-2F388E1DE47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570" name="4">
            <a:extLst>
              <a:ext uri="{FF2B5EF4-FFF2-40B4-BE49-F238E27FC236}">
                <a16:creationId xmlns:a16="http://schemas.microsoft.com/office/drawing/2014/main" id="{F868494A-5C15-4A11-B636-59AA79C7974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571" name="5">
            <a:extLst>
              <a:ext uri="{FF2B5EF4-FFF2-40B4-BE49-F238E27FC236}">
                <a16:creationId xmlns:a16="http://schemas.microsoft.com/office/drawing/2014/main" id="{B6DAE5A1-781D-4763-A11D-E357D31D4B6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572" name="6">
            <a:extLst>
              <a:ext uri="{FF2B5EF4-FFF2-40B4-BE49-F238E27FC236}">
                <a16:creationId xmlns:a16="http://schemas.microsoft.com/office/drawing/2014/main" id="{807BBA1D-8AEE-4799-A1F7-89BF10ECFE4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573" name="7">
            <a:extLst>
              <a:ext uri="{FF2B5EF4-FFF2-40B4-BE49-F238E27FC236}">
                <a16:creationId xmlns:a16="http://schemas.microsoft.com/office/drawing/2014/main" id="{20121820-C24D-452F-9F88-05E46C42DC6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574" name="8">
            <a:extLst>
              <a:ext uri="{FF2B5EF4-FFF2-40B4-BE49-F238E27FC236}">
                <a16:creationId xmlns:a16="http://schemas.microsoft.com/office/drawing/2014/main" id="{CA11135C-E72E-4233-880B-1A48A2308D2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575" name="9">
            <a:extLst>
              <a:ext uri="{FF2B5EF4-FFF2-40B4-BE49-F238E27FC236}">
                <a16:creationId xmlns:a16="http://schemas.microsoft.com/office/drawing/2014/main" id="{0FD68A60-8386-4D93-8B0C-F126629B4D0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576" name="10">
            <a:extLst>
              <a:ext uri="{FF2B5EF4-FFF2-40B4-BE49-F238E27FC236}">
                <a16:creationId xmlns:a16="http://schemas.microsoft.com/office/drawing/2014/main" id="{C9E26F58-2946-473F-9607-0FAC927BB74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577" name="11">
            <a:extLst>
              <a:ext uri="{FF2B5EF4-FFF2-40B4-BE49-F238E27FC236}">
                <a16:creationId xmlns:a16="http://schemas.microsoft.com/office/drawing/2014/main" id="{89704626-1CD5-412D-A37D-84890E43464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578" name="12">
            <a:extLst>
              <a:ext uri="{FF2B5EF4-FFF2-40B4-BE49-F238E27FC236}">
                <a16:creationId xmlns:a16="http://schemas.microsoft.com/office/drawing/2014/main" id="{DCFD6A12-C5AE-41AE-AB97-5C306A29D20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579" name="13">
            <a:extLst>
              <a:ext uri="{FF2B5EF4-FFF2-40B4-BE49-F238E27FC236}">
                <a16:creationId xmlns:a16="http://schemas.microsoft.com/office/drawing/2014/main" id="{76A0813E-5184-457E-AC04-2C87B3F4767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580" name="14">
            <a:extLst>
              <a:ext uri="{FF2B5EF4-FFF2-40B4-BE49-F238E27FC236}">
                <a16:creationId xmlns:a16="http://schemas.microsoft.com/office/drawing/2014/main" id="{C2D69AA0-16E6-47EB-A236-4AE58BC853E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581" name="15">
            <a:extLst>
              <a:ext uri="{FF2B5EF4-FFF2-40B4-BE49-F238E27FC236}">
                <a16:creationId xmlns:a16="http://schemas.microsoft.com/office/drawing/2014/main" id="{87558847-D4E9-4C78-AB15-71F98221FC0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582" name="16">
            <a:extLst>
              <a:ext uri="{FF2B5EF4-FFF2-40B4-BE49-F238E27FC236}">
                <a16:creationId xmlns:a16="http://schemas.microsoft.com/office/drawing/2014/main" id="{34F676F2-6A56-4BBE-B2CC-D11C9CB4551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583" name="17">
            <a:extLst>
              <a:ext uri="{FF2B5EF4-FFF2-40B4-BE49-F238E27FC236}">
                <a16:creationId xmlns:a16="http://schemas.microsoft.com/office/drawing/2014/main" id="{F31A234B-35A9-46D3-8B8E-52FDBD08647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584" name="18">
            <a:extLst>
              <a:ext uri="{FF2B5EF4-FFF2-40B4-BE49-F238E27FC236}">
                <a16:creationId xmlns:a16="http://schemas.microsoft.com/office/drawing/2014/main" id="{576F8671-1A4A-4AFA-B7F6-AA5A6FA99D2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585" name="19">
            <a:extLst>
              <a:ext uri="{FF2B5EF4-FFF2-40B4-BE49-F238E27FC236}">
                <a16:creationId xmlns:a16="http://schemas.microsoft.com/office/drawing/2014/main" id="{397205C3-0AFB-436C-A361-6773714FFA0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586" name="20">
            <a:extLst>
              <a:ext uri="{FF2B5EF4-FFF2-40B4-BE49-F238E27FC236}">
                <a16:creationId xmlns:a16="http://schemas.microsoft.com/office/drawing/2014/main" id="{408F37A0-46B9-4E3A-95EE-CB034D6AA28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587" name="21">
            <a:extLst>
              <a:ext uri="{FF2B5EF4-FFF2-40B4-BE49-F238E27FC236}">
                <a16:creationId xmlns:a16="http://schemas.microsoft.com/office/drawing/2014/main" id="{47ABBDF2-2E81-4443-AC45-A57AF8F850A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588" name="22">
            <a:extLst>
              <a:ext uri="{FF2B5EF4-FFF2-40B4-BE49-F238E27FC236}">
                <a16:creationId xmlns:a16="http://schemas.microsoft.com/office/drawing/2014/main" id="{B3D3B737-D1C1-4B8D-922A-40A2DD05976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589" name="23">
            <a:extLst>
              <a:ext uri="{FF2B5EF4-FFF2-40B4-BE49-F238E27FC236}">
                <a16:creationId xmlns:a16="http://schemas.microsoft.com/office/drawing/2014/main" id="{92EE1AD9-63BB-4012-883E-9602E4201CE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590" name="24">
            <a:extLst>
              <a:ext uri="{FF2B5EF4-FFF2-40B4-BE49-F238E27FC236}">
                <a16:creationId xmlns:a16="http://schemas.microsoft.com/office/drawing/2014/main" id="{9B631E4F-A0D1-4BB9-BABB-A7692D46EFF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591" name="25">
            <a:extLst>
              <a:ext uri="{FF2B5EF4-FFF2-40B4-BE49-F238E27FC236}">
                <a16:creationId xmlns:a16="http://schemas.microsoft.com/office/drawing/2014/main" id="{B714FB9E-A71C-4899-9DCD-04485A9355B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592" name="26">
            <a:extLst>
              <a:ext uri="{FF2B5EF4-FFF2-40B4-BE49-F238E27FC236}">
                <a16:creationId xmlns:a16="http://schemas.microsoft.com/office/drawing/2014/main" id="{0AE8E5C0-C9C7-473E-9289-F18445A4744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593" name="27">
            <a:extLst>
              <a:ext uri="{FF2B5EF4-FFF2-40B4-BE49-F238E27FC236}">
                <a16:creationId xmlns:a16="http://schemas.microsoft.com/office/drawing/2014/main" id="{37F0F9DA-B2FE-4556-B8E0-2A42669E397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594" name="28">
            <a:extLst>
              <a:ext uri="{FF2B5EF4-FFF2-40B4-BE49-F238E27FC236}">
                <a16:creationId xmlns:a16="http://schemas.microsoft.com/office/drawing/2014/main" id="{F40E377D-BB78-4045-83B2-94044D7E053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595" name="29">
            <a:extLst>
              <a:ext uri="{FF2B5EF4-FFF2-40B4-BE49-F238E27FC236}">
                <a16:creationId xmlns:a16="http://schemas.microsoft.com/office/drawing/2014/main" id="{9BC5F1DA-F278-40F0-B34F-A6F6CDD7ED6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596" name="30">
            <a:extLst>
              <a:ext uri="{FF2B5EF4-FFF2-40B4-BE49-F238E27FC236}">
                <a16:creationId xmlns:a16="http://schemas.microsoft.com/office/drawing/2014/main" id="{119DD1CD-7A82-4209-A103-7DF924EE68E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597" name="31">
            <a:extLst>
              <a:ext uri="{FF2B5EF4-FFF2-40B4-BE49-F238E27FC236}">
                <a16:creationId xmlns:a16="http://schemas.microsoft.com/office/drawing/2014/main" id="{3599E02A-6B02-4406-BB92-65B5CF28C5D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598" name="32">
            <a:extLst>
              <a:ext uri="{FF2B5EF4-FFF2-40B4-BE49-F238E27FC236}">
                <a16:creationId xmlns:a16="http://schemas.microsoft.com/office/drawing/2014/main" id="{BF2D9CD7-80FD-47CA-B85D-1B1FC34DC1A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599" name="33">
            <a:extLst>
              <a:ext uri="{FF2B5EF4-FFF2-40B4-BE49-F238E27FC236}">
                <a16:creationId xmlns:a16="http://schemas.microsoft.com/office/drawing/2014/main" id="{7647BB57-7DE9-4BDF-985C-25025935A7C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600" name="34">
            <a:extLst>
              <a:ext uri="{FF2B5EF4-FFF2-40B4-BE49-F238E27FC236}">
                <a16:creationId xmlns:a16="http://schemas.microsoft.com/office/drawing/2014/main" id="{D82D52CE-41FA-482D-A7E0-BADD64D0B65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601" name="35">
            <a:extLst>
              <a:ext uri="{FF2B5EF4-FFF2-40B4-BE49-F238E27FC236}">
                <a16:creationId xmlns:a16="http://schemas.microsoft.com/office/drawing/2014/main" id="{F307CE33-C310-4390-9F42-EC3D7140D91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602" name="36">
            <a:extLst>
              <a:ext uri="{FF2B5EF4-FFF2-40B4-BE49-F238E27FC236}">
                <a16:creationId xmlns:a16="http://schemas.microsoft.com/office/drawing/2014/main" id="{1BFD1903-F63A-485F-A299-CA38BEC4A4C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603" name="37">
            <a:extLst>
              <a:ext uri="{FF2B5EF4-FFF2-40B4-BE49-F238E27FC236}">
                <a16:creationId xmlns:a16="http://schemas.microsoft.com/office/drawing/2014/main" id="{3BB65A7E-A145-4907-9EAD-6853C48B574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604" name="38">
            <a:extLst>
              <a:ext uri="{FF2B5EF4-FFF2-40B4-BE49-F238E27FC236}">
                <a16:creationId xmlns:a16="http://schemas.microsoft.com/office/drawing/2014/main" id="{942FDF0C-B68F-45BD-96F1-F373CABF4AB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605" name="39">
            <a:extLst>
              <a:ext uri="{FF2B5EF4-FFF2-40B4-BE49-F238E27FC236}">
                <a16:creationId xmlns:a16="http://schemas.microsoft.com/office/drawing/2014/main" id="{88F47334-CE2B-4EEE-8758-DF007F5E49C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606" name="40">
            <a:extLst>
              <a:ext uri="{FF2B5EF4-FFF2-40B4-BE49-F238E27FC236}">
                <a16:creationId xmlns:a16="http://schemas.microsoft.com/office/drawing/2014/main" id="{C66D1916-30F0-4285-92A5-64A1C9A913E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607" name="41">
            <a:extLst>
              <a:ext uri="{FF2B5EF4-FFF2-40B4-BE49-F238E27FC236}">
                <a16:creationId xmlns:a16="http://schemas.microsoft.com/office/drawing/2014/main" id="{3D76778F-DB7F-4044-A5BF-E464BA85040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608" name="42">
            <a:extLst>
              <a:ext uri="{FF2B5EF4-FFF2-40B4-BE49-F238E27FC236}">
                <a16:creationId xmlns:a16="http://schemas.microsoft.com/office/drawing/2014/main" id="{02FC4524-528E-4E39-A2D9-57B3B694E47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609" name="43">
            <a:extLst>
              <a:ext uri="{FF2B5EF4-FFF2-40B4-BE49-F238E27FC236}">
                <a16:creationId xmlns:a16="http://schemas.microsoft.com/office/drawing/2014/main" id="{2878389C-3AC9-48B1-8B35-B27048BD3EA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610" name="44">
            <a:extLst>
              <a:ext uri="{FF2B5EF4-FFF2-40B4-BE49-F238E27FC236}">
                <a16:creationId xmlns:a16="http://schemas.microsoft.com/office/drawing/2014/main" id="{CE9E1277-726C-46AC-860D-AF6A9CAA155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611" name="45">
            <a:extLst>
              <a:ext uri="{FF2B5EF4-FFF2-40B4-BE49-F238E27FC236}">
                <a16:creationId xmlns:a16="http://schemas.microsoft.com/office/drawing/2014/main" id="{AD5F9BE3-9EEF-4BE0-9242-EF430059FEF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612" name="46">
            <a:extLst>
              <a:ext uri="{FF2B5EF4-FFF2-40B4-BE49-F238E27FC236}">
                <a16:creationId xmlns:a16="http://schemas.microsoft.com/office/drawing/2014/main" id="{06D84FE4-FD31-4BF7-8DCA-1848328EAE8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613" name="47">
            <a:extLst>
              <a:ext uri="{FF2B5EF4-FFF2-40B4-BE49-F238E27FC236}">
                <a16:creationId xmlns:a16="http://schemas.microsoft.com/office/drawing/2014/main" id="{88F96D69-EEA0-46FB-8FC5-5ECBB360678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614" name="48">
            <a:extLst>
              <a:ext uri="{FF2B5EF4-FFF2-40B4-BE49-F238E27FC236}">
                <a16:creationId xmlns:a16="http://schemas.microsoft.com/office/drawing/2014/main" id="{4FF5BAA9-5E50-417E-81CC-742CD4FA4A7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615" name="49">
            <a:extLst>
              <a:ext uri="{FF2B5EF4-FFF2-40B4-BE49-F238E27FC236}">
                <a16:creationId xmlns:a16="http://schemas.microsoft.com/office/drawing/2014/main" id="{DBCFC73F-FE45-492D-9B9C-CD51EF04A70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616" name="50">
            <a:extLst>
              <a:ext uri="{FF2B5EF4-FFF2-40B4-BE49-F238E27FC236}">
                <a16:creationId xmlns:a16="http://schemas.microsoft.com/office/drawing/2014/main" id="{446724AC-2A86-4C2D-8DC1-F00ACB3A266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617" name="51">
            <a:extLst>
              <a:ext uri="{FF2B5EF4-FFF2-40B4-BE49-F238E27FC236}">
                <a16:creationId xmlns:a16="http://schemas.microsoft.com/office/drawing/2014/main" id="{780D891D-2696-4D9F-9B56-BA1C5A41E09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618" name="52">
            <a:extLst>
              <a:ext uri="{FF2B5EF4-FFF2-40B4-BE49-F238E27FC236}">
                <a16:creationId xmlns:a16="http://schemas.microsoft.com/office/drawing/2014/main" id="{DA2E735F-1B59-4337-91CB-8F55737E37D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619" name="53">
            <a:extLst>
              <a:ext uri="{FF2B5EF4-FFF2-40B4-BE49-F238E27FC236}">
                <a16:creationId xmlns:a16="http://schemas.microsoft.com/office/drawing/2014/main" id="{B934F9A9-E8AC-470C-A8B2-B442711F3C3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620" name="54">
            <a:extLst>
              <a:ext uri="{FF2B5EF4-FFF2-40B4-BE49-F238E27FC236}">
                <a16:creationId xmlns:a16="http://schemas.microsoft.com/office/drawing/2014/main" id="{26B39930-E82E-4663-B60D-0F160819671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621" name="55">
            <a:extLst>
              <a:ext uri="{FF2B5EF4-FFF2-40B4-BE49-F238E27FC236}">
                <a16:creationId xmlns:a16="http://schemas.microsoft.com/office/drawing/2014/main" id="{0701D083-1690-4B68-A843-F06998584B4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622" name="56">
            <a:extLst>
              <a:ext uri="{FF2B5EF4-FFF2-40B4-BE49-F238E27FC236}">
                <a16:creationId xmlns:a16="http://schemas.microsoft.com/office/drawing/2014/main" id="{626FBCDE-2B53-4840-87E7-44E51A3F336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623" name="57">
            <a:extLst>
              <a:ext uri="{FF2B5EF4-FFF2-40B4-BE49-F238E27FC236}">
                <a16:creationId xmlns:a16="http://schemas.microsoft.com/office/drawing/2014/main" id="{BD7F691D-C14F-4A28-99BD-1736B5DA5CE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624" name="58">
            <a:extLst>
              <a:ext uri="{FF2B5EF4-FFF2-40B4-BE49-F238E27FC236}">
                <a16:creationId xmlns:a16="http://schemas.microsoft.com/office/drawing/2014/main" id="{C2C2D5C4-8C36-49BF-A457-58329D8AAA5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625" name="7-59">
            <a:extLst>
              <a:ext uri="{FF2B5EF4-FFF2-40B4-BE49-F238E27FC236}">
                <a16:creationId xmlns:a16="http://schemas.microsoft.com/office/drawing/2014/main" id="{FE5402BB-7D3D-4F77-931A-22D505D2346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626" name="00">
            <a:extLst>
              <a:ext uri="{FF2B5EF4-FFF2-40B4-BE49-F238E27FC236}">
                <a16:creationId xmlns:a16="http://schemas.microsoft.com/office/drawing/2014/main" id="{5B8EAF30-4CD2-47BC-B32D-0E66E08939F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627" name="1">
            <a:extLst>
              <a:ext uri="{FF2B5EF4-FFF2-40B4-BE49-F238E27FC236}">
                <a16:creationId xmlns:a16="http://schemas.microsoft.com/office/drawing/2014/main" id="{75DC2E5F-E86C-485A-9A9D-DFE3864D4D3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628" name="2">
            <a:extLst>
              <a:ext uri="{FF2B5EF4-FFF2-40B4-BE49-F238E27FC236}">
                <a16:creationId xmlns:a16="http://schemas.microsoft.com/office/drawing/2014/main" id="{98CBE5FC-E891-4C5A-A00C-9447EA39526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629" name="3">
            <a:extLst>
              <a:ext uri="{FF2B5EF4-FFF2-40B4-BE49-F238E27FC236}">
                <a16:creationId xmlns:a16="http://schemas.microsoft.com/office/drawing/2014/main" id="{87CFA5B1-1371-4014-9ED9-62BF83F41B3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630" name="4">
            <a:extLst>
              <a:ext uri="{FF2B5EF4-FFF2-40B4-BE49-F238E27FC236}">
                <a16:creationId xmlns:a16="http://schemas.microsoft.com/office/drawing/2014/main" id="{D1128F0B-9945-42C9-9A63-9FEAB5BB4DE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631" name="5">
            <a:extLst>
              <a:ext uri="{FF2B5EF4-FFF2-40B4-BE49-F238E27FC236}">
                <a16:creationId xmlns:a16="http://schemas.microsoft.com/office/drawing/2014/main" id="{CDF374AD-E43E-4056-895C-32625C5BCCE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632" name="6">
            <a:extLst>
              <a:ext uri="{FF2B5EF4-FFF2-40B4-BE49-F238E27FC236}">
                <a16:creationId xmlns:a16="http://schemas.microsoft.com/office/drawing/2014/main" id="{49B0B197-738D-466C-A2C6-7186EF5FC3E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633" name="7">
            <a:extLst>
              <a:ext uri="{FF2B5EF4-FFF2-40B4-BE49-F238E27FC236}">
                <a16:creationId xmlns:a16="http://schemas.microsoft.com/office/drawing/2014/main" id="{07A6C864-6F54-4186-8C32-0CEACEF34D8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634" name="8">
            <a:extLst>
              <a:ext uri="{FF2B5EF4-FFF2-40B4-BE49-F238E27FC236}">
                <a16:creationId xmlns:a16="http://schemas.microsoft.com/office/drawing/2014/main" id="{A2C18350-B10F-426B-9240-6202845C42F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635" name="9">
            <a:extLst>
              <a:ext uri="{FF2B5EF4-FFF2-40B4-BE49-F238E27FC236}">
                <a16:creationId xmlns:a16="http://schemas.microsoft.com/office/drawing/2014/main" id="{3E637B68-CF7F-47D8-A3C3-4D9E1103C99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636" name="10">
            <a:extLst>
              <a:ext uri="{FF2B5EF4-FFF2-40B4-BE49-F238E27FC236}">
                <a16:creationId xmlns:a16="http://schemas.microsoft.com/office/drawing/2014/main" id="{AC947E83-2721-4BDB-B01E-F67E8FDF7FF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637" name="11">
            <a:extLst>
              <a:ext uri="{FF2B5EF4-FFF2-40B4-BE49-F238E27FC236}">
                <a16:creationId xmlns:a16="http://schemas.microsoft.com/office/drawing/2014/main" id="{20AF1126-694B-4372-9CC8-C620C1EEF0F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638" name="12">
            <a:extLst>
              <a:ext uri="{FF2B5EF4-FFF2-40B4-BE49-F238E27FC236}">
                <a16:creationId xmlns:a16="http://schemas.microsoft.com/office/drawing/2014/main" id="{1CB428B4-3828-447B-B84B-CFF0E3D0DF6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639" name="13">
            <a:extLst>
              <a:ext uri="{FF2B5EF4-FFF2-40B4-BE49-F238E27FC236}">
                <a16:creationId xmlns:a16="http://schemas.microsoft.com/office/drawing/2014/main" id="{00244E3B-FAD1-4743-9ABE-428CAEBB1E0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640" name="14">
            <a:extLst>
              <a:ext uri="{FF2B5EF4-FFF2-40B4-BE49-F238E27FC236}">
                <a16:creationId xmlns:a16="http://schemas.microsoft.com/office/drawing/2014/main" id="{A7BCC3A8-991E-461F-B857-2ED95A0A4CB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641" name="15">
            <a:extLst>
              <a:ext uri="{FF2B5EF4-FFF2-40B4-BE49-F238E27FC236}">
                <a16:creationId xmlns:a16="http://schemas.microsoft.com/office/drawing/2014/main" id="{6893BD48-3127-47EF-816A-FE3493720C1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642" name="16">
            <a:extLst>
              <a:ext uri="{FF2B5EF4-FFF2-40B4-BE49-F238E27FC236}">
                <a16:creationId xmlns:a16="http://schemas.microsoft.com/office/drawing/2014/main" id="{F89D5E8F-2F4F-478A-AD48-61F92806397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643" name="17">
            <a:extLst>
              <a:ext uri="{FF2B5EF4-FFF2-40B4-BE49-F238E27FC236}">
                <a16:creationId xmlns:a16="http://schemas.microsoft.com/office/drawing/2014/main" id="{54127581-C7C5-4BAE-85F9-808CF6B03D0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644" name="18">
            <a:extLst>
              <a:ext uri="{FF2B5EF4-FFF2-40B4-BE49-F238E27FC236}">
                <a16:creationId xmlns:a16="http://schemas.microsoft.com/office/drawing/2014/main" id="{EC41E39A-C229-4291-9715-D3B58794865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645" name="19">
            <a:extLst>
              <a:ext uri="{FF2B5EF4-FFF2-40B4-BE49-F238E27FC236}">
                <a16:creationId xmlns:a16="http://schemas.microsoft.com/office/drawing/2014/main" id="{76D25A88-26FC-4E0E-8A66-0F0B5E058CC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646" name="20">
            <a:extLst>
              <a:ext uri="{FF2B5EF4-FFF2-40B4-BE49-F238E27FC236}">
                <a16:creationId xmlns:a16="http://schemas.microsoft.com/office/drawing/2014/main" id="{4548F801-C375-4818-B9F3-F53DA83401B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647" name="21">
            <a:extLst>
              <a:ext uri="{FF2B5EF4-FFF2-40B4-BE49-F238E27FC236}">
                <a16:creationId xmlns:a16="http://schemas.microsoft.com/office/drawing/2014/main" id="{1BA7A221-D4A8-480C-B0BE-708CAF8EAE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648" name="22">
            <a:extLst>
              <a:ext uri="{FF2B5EF4-FFF2-40B4-BE49-F238E27FC236}">
                <a16:creationId xmlns:a16="http://schemas.microsoft.com/office/drawing/2014/main" id="{25CC974B-EB19-4A95-A2C6-A118617893A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649" name="23">
            <a:extLst>
              <a:ext uri="{FF2B5EF4-FFF2-40B4-BE49-F238E27FC236}">
                <a16:creationId xmlns:a16="http://schemas.microsoft.com/office/drawing/2014/main" id="{762E1214-78FF-4E28-88B3-64468DE4DDD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650" name="24">
            <a:extLst>
              <a:ext uri="{FF2B5EF4-FFF2-40B4-BE49-F238E27FC236}">
                <a16:creationId xmlns:a16="http://schemas.microsoft.com/office/drawing/2014/main" id="{283704F2-E317-4870-8EBC-16029E6BEB3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651" name="25">
            <a:extLst>
              <a:ext uri="{FF2B5EF4-FFF2-40B4-BE49-F238E27FC236}">
                <a16:creationId xmlns:a16="http://schemas.microsoft.com/office/drawing/2014/main" id="{828E5F27-D79C-4009-8743-AF71AE03981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652" name="26">
            <a:extLst>
              <a:ext uri="{FF2B5EF4-FFF2-40B4-BE49-F238E27FC236}">
                <a16:creationId xmlns:a16="http://schemas.microsoft.com/office/drawing/2014/main" id="{C45C27C4-FF2D-4B9C-9812-7B7458558E6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653" name="27">
            <a:extLst>
              <a:ext uri="{FF2B5EF4-FFF2-40B4-BE49-F238E27FC236}">
                <a16:creationId xmlns:a16="http://schemas.microsoft.com/office/drawing/2014/main" id="{640BC031-63DD-4E19-BEB5-FE9728DA1AD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654" name="28">
            <a:extLst>
              <a:ext uri="{FF2B5EF4-FFF2-40B4-BE49-F238E27FC236}">
                <a16:creationId xmlns:a16="http://schemas.microsoft.com/office/drawing/2014/main" id="{7BB0DD4D-7064-4912-A404-DC72395571D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655" name="29">
            <a:extLst>
              <a:ext uri="{FF2B5EF4-FFF2-40B4-BE49-F238E27FC236}">
                <a16:creationId xmlns:a16="http://schemas.microsoft.com/office/drawing/2014/main" id="{DB6F2E74-ED29-4259-9E7F-2F14514958B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656" name="30">
            <a:extLst>
              <a:ext uri="{FF2B5EF4-FFF2-40B4-BE49-F238E27FC236}">
                <a16:creationId xmlns:a16="http://schemas.microsoft.com/office/drawing/2014/main" id="{092DD0D8-BD5A-46D3-ADE4-2B7E892E328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657" name="31">
            <a:extLst>
              <a:ext uri="{FF2B5EF4-FFF2-40B4-BE49-F238E27FC236}">
                <a16:creationId xmlns:a16="http://schemas.microsoft.com/office/drawing/2014/main" id="{F349A6E8-8C10-4EAC-81BB-D6F48F4E05F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658" name="32">
            <a:extLst>
              <a:ext uri="{FF2B5EF4-FFF2-40B4-BE49-F238E27FC236}">
                <a16:creationId xmlns:a16="http://schemas.microsoft.com/office/drawing/2014/main" id="{2D55A251-1FC5-4833-BA88-04380C46406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659" name="33">
            <a:extLst>
              <a:ext uri="{FF2B5EF4-FFF2-40B4-BE49-F238E27FC236}">
                <a16:creationId xmlns:a16="http://schemas.microsoft.com/office/drawing/2014/main" id="{D831A047-07DF-41E2-B6A0-47FC350F4A0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660" name="34">
            <a:extLst>
              <a:ext uri="{FF2B5EF4-FFF2-40B4-BE49-F238E27FC236}">
                <a16:creationId xmlns:a16="http://schemas.microsoft.com/office/drawing/2014/main" id="{2A0CA3C5-D5EB-4E79-8B2D-FE24032981D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661" name="35">
            <a:extLst>
              <a:ext uri="{FF2B5EF4-FFF2-40B4-BE49-F238E27FC236}">
                <a16:creationId xmlns:a16="http://schemas.microsoft.com/office/drawing/2014/main" id="{00EEF4E9-35E4-4984-810C-FBD7BE04471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662" name="36">
            <a:extLst>
              <a:ext uri="{FF2B5EF4-FFF2-40B4-BE49-F238E27FC236}">
                <a16:creationId xmlns:a16="http://schemas.microsoft.com/office/drawing/2014/main" id="{B474694A-C2F3-4FF0-B133-683B73F35AD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663" name="37">
            <a:extLst>
              <a:ext uri="{FF2B5EF4-FFF2-40B4-BE49-F238E27FC236}">
                <a16:creationId xmlns:a16="http://schemas.microsoft.com/office/drawing/2014/main" id="{35716DC3-0E6B-4FF3-A0BE-5329A1571A3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664" name="38">
            <a:extLst>
              <a:ext uri="{FF2B5EF4-FFF2-40B4-BE49-F238E27FC236}">
                <a16:creationId xmlns:a16="http://schemas.microsoft.com/office/drawing/2014/main" id="{FE93DB87-9D27-4326-B551-C4A2887BC8C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665" name="39">
            <a:extLst>
              <a:ext uri="{FF2B5EF4-FFF2-40B4-BE49-F238E27FC236}">
                <a16:creationId xmlns:a16="http://schemas.microsoft.com/office/drawing/2014/main" id="{945CA7B7-8C31-457C-A761-8FAD3C6C6FE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666" name="40">
            <a:extLst>
              <a:ext uri="{FF2B5EF4-FFF2-40B4-BE49-F238E27FC236}">
                <a16:creationId xmlns:a16="http://schemas.microsoft.com/office/drawing/2014/main" id="{1BD553A3-C2D8-4181-9C9F-E35E3D23274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667" name="41">
            <a:extLst>
              <a:ext uri="{FF2B5EF4-FFF2-40B4-BE49-F238E27FC236}">
                <a16:creationId xmlns:a16="http://schemas.microsoft.com/office/drawing/2014/main" id="{8ED2327A-348E-4640-817E-16F35BFDC81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668" name="42">
            <a:extLst>
              <a:ext uri="{FF2B5EF4-FFF2-40B4-BE49-F238E27FC236}">
                <a16:creationId xmlns:a16="http://schemas.microsoft.com/office/drawing/2014/main" id="{7D14CEE8-1825-423E-B1AF-4A1164ABA2B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669" name="43">
            <a:extLst>
              <a:ext uri="{FF2B5EF4-FFF2-40B4-BE49-F238E27FC236}">
                <a16:creationId xmlns:a16="http://schemas.microsoft.com/office/drawing/2014/main" id="{7E2A9BCC-41BB-49B4-9AF5-007DBD94D76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670" name="44">
            <a:extLst>
              <a:ext uri="{FF2B5EF4-FFF2-40B4-BE49-F238E27FC236}">
                <a16:creationId xmlns:a16="http://schemas.microsoft.com/office/drawing/2014/main" id="{25745EA2-1D02-442B-A817-7635BDFF45A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671" name="45">
            <a:extLst>
              <a:ext uri="{FF2B5EF4-FFF2-40B4-BE49-F238E27FC236}">
                <a16:creationId xmlns:a16="http://schemas.microsoft.com/office/drawing/2014/main" id="{3CB0B694-FD1D-4ED8-B989-CFD513AEC9D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672" name="46">
            <a:extLst>
              <a:ext uri="{FF2B5EF4-FFF2-40B4-BE49-F238E27FC236}">
                <a16:creationId xmlns:a16="http://schemas.microsoft.com/office/drawing/2014/main" id="{9286B54F-F508-4399-9D5C-500FB6EF746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673" name="47">
            <a:extLst>
              <a:ext uri="{FF2B5EF4-FFF2-40B4-BE49-F238E27FC236}">
                <a16:creationId xmlns:a16="http://schemas.microsoft.com/office/drawing/2014/main" id="{5CEAC552-5640-407B-923D-3CFD6E4F832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674" name="48">
            <a:extLst>
              <a:ext uri="{FF2B5EF4-FFF2-40B4-BE49-F238E27FC236}">
                <a16:creationId xmlns:a16="http://schemas.microsoft.com/office/drawing/2014/main" id="{792CFBF7-CAE4-4F91-8903-7EE86FCCD4D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675" name="49">
            <a:extLst>
              <a:ext uri="{FF2B5EF4-FFF2-40B4-BE49-F238E27FC236}">
                <a16:creationId xmlns:a16="http://schemas.microsoft.com/office/drawing/2014/main" id="{D6B5CFE5-FE2B-4693-B465-4AAA04FC5DF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676" name="50">
            <a:extLst>
              <a:ext uri="{FF2B5EF4-FFF2-40B4-BE49-F238E27FC236}">
                <a16:creationId xmlns:a16="http://schemas.microsoft.com/office/drawing/2014/main" id="{F17DE922-92C7-4516-892C-91322198754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677" name="51">
            <a:extLst>
              <a:ext uri="{FF2B5EF4-FFF2-40B4-BE49-F238E27FC236}">
                <a16:creationId xmlns:a16="http://schemas.microsoft.com/office/drawing/2014/main" id="{481B5387-9DB1-4BB7-848C-5FCAECE63E3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678" name="52">
            <a:extLst>
              <a:ext uri="{FF2B5EF4-FFF2-40B4-BE49-F238E27FC236}">
                <a16:creationId xmlns:a16="http://schemas.microsoft.com/office/drawing/2014/main" id="{320C3C90-617A-4A39-93B5-89F4BD35056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679" name="53">
            <a:extLst>
              <a:ext uri="{FF2B5EF4-FFF2-40B4-BE49-F238E27FC236}">
                <a16:creationId xmlns:a16="http://schemas.microsoft.com/office/drawing/2014/main" id="{5071B537-F0F5-481B-8AD1-88B96ED8773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680" name="54">
            <a:extLst>
              <a:ext uri="{FF2B5EF4-FFF2-40B4-BE49-F238E27FC236}">
                <a16:creationId xmlns:a16="http://schemas.microsoft.com/office/drawing/2014/main" id="{7A0B348F-F8A8-4DF1-86B5-A70BE2B1CE8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681" name="55">
            <a:extLst>
              <a:ext uri="{FF2B5EF4-FFF2-40B4-BE49-F238E27FC236}">
                <a16:creationId xmlns:a16="http://schemas.microsoft.com/office/drawing/2014/main" id="{2C48A742-5BD5-4157-85C5-6C7DA6C9692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682" name="56">
            <a:extLst>
              <a:ext uri="{FF2B5EF4-FFF2-40B4-BE49-F238E27FC236}">
                <a16:creationId xmlns:a16="http://schemas.microsoft.com/office/drawing/2014/main" id="{1CC21450-91F4-4A55-A279-384AD8220A7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683" name="57">
            <a:extLst>
              <a:ext uri="{FF2B5EF4-FFF2-40B4-BE49-F238E27FC236}">
                <a16:creationId xmlns:a16="http://schemas.microsoft.com/office/drawing/2014/main" id="{AFF06F5D-DDEF-46DF-92AD-88F65F7A06E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684" name="58">
            <a:extLst>
              <a:ext uri="{FF2B5EF4-FFF2-40B4-BE49-F238E27FC236}">
                <a16:creationId xmlns:a16="http://schemas.microsoft.com/office/drawing/2014/main" id="{38884CFB-DD25-4F1C-BE4A-5A00992B730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685" name="8-59">
            <a:extLst>
              <a:ext uri="{FF2B5EF4-FFF2-40B4-BE49-F238E27FC236}">
                <a16:creationId xmlns:a16="http://schemas.microsoft.com/office/drawing/2014/main" id="{46632ADC-768F-453A-A5CB-78C62EF3F72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746" name="00">
            <a:extLst>
              <a:ext uri="{FF2B5EF4-FFF2-40B4-BE49-F238E27FC236}">
                <a16:creationId xmlns:a16="http://schemas.microsoft.com/office/drawing/2014/main" id="{9F3DA585-42DE-466E-9BEF-384EEB097AA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00</a:t>
            </a:r>
          </a:p>
        </p:txBody>
      </p:sp>
      <p:sp>
        <p:nvSpPr>
          <p:cNvPr id="747" name="1">
            <a:extLst>
              <a:ext uri="{FF2B5EF4-FFF2-40B4-BE49-F238E27FC236}">
                <a16:creationId xmlns:a16="http://schemas.microsoft.com/office/drawing/2014/main" id="{6824C97D-2CA1-413E-B924-AE13DA5775D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01</a:t>
            </a:r>
          </a:p>
        </p:txBody>
      </p:sp>
      <p:sp>
        <p:nvSpPr>
          <p:cNvPr id="748" name="2">
            <a:extLst>
              <a:ext uri="{FF2B5EF4-FFF2-40B4-BE49-F238E27FC236}">
                <a16:creationId xmlns:a16="http://schemas.microsoft.com/office/drawing/2014/main" id="{BF4AC70D-F140-497B-A8F1-051F774FD88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02</a:t>
            </a:r>
          </a:p>
        </p:txBody>
      </p:sp>
      <p:sp>
        <p:nvSpPr>
          <p:cNvPr id="749" name="3">
            <a:extLst>
              <a:ext uri="{FF2B5EF4-FFF2-40B4-BE49-F238E27FC236}">
                <a16:creationId xmlns:a16="http://schemas.microsoft.com/office/drawing/2014/main" id="{9A5FAE28-1FFA-46B3-A6C2-652ED9AE1B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03</a:t>
            </a:r>
          </a:p>
        </p:txBody>
      </p:sp>
      <p:sp>
        <p:nvSpPr>
          <p:cNvPr id="750" name="4">
            <a:extLst>
              <a:ext uri="{FF2B5EF4-FFF2-40B4-BE49-F238E27FC236}">
                <a16:creationId xmlns:a16="http://schemas.microsoft.com/office/drawing/2014/main" id="{E95A0097-8A5C-47D4-AD04-5D2E896BFB2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04</a:t>
            </a:r>
          </a:p>
        </p:txBody>
      </p:sp>
      <p:sp>
        <p:nvSpPr>
          <p:cNvPr id="751" name="5">
            <a:extLst>
              <a:ext uri="{FF2B5EF4-FFF2-40B4-BE49-F238E27FC236}">
                <a16:creationId xmlns:a16="http://schemas.microsoft.com/office/drawing/2014/main" id="{051CFD12-C3E3-4DDB-BC84-AC917E9CE79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05</a:t>
            </a:r>
          </a:p>
        </p:txBody>
      </p:sp>
      <p:sp>
        <p:nvSpPr>
          <p:cNvPr id="752" name="6">
            <a:extLst>
              <a:ext uri="{FF2B5EF4-FFF2-40B4-BE49-F238E27FC236}">
                <a16:creationId xmlns:a16="http://schemas.microsoft.com/office/drawing/2014/main" id="{75FB3429-BF87-47F4-AD8D-D4172E354FA2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06</a:t>
            </a:r>
          </a:p>
        </p:txBody>
      </p:sp>
      <p:sp>
        <p:nvSpPr>
          <p:cNvPr id="753" name="7">
            <a:extLst>
              <a:ext uri="{FF2B5EF4-FFF2-40B4-BE49-F238E27FC236}">
                <a16:creationId xmlns:a16="http://schemas.microsoft.com/office/drawing/2014/main" id="{74D0CC99-8DAB-4289-9266-5EB0BF45F53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07</a:t>
            </a:r>
          </a:p>
        </p:txBody>
      </p:sp>
      <p:sp>
        <p:nvSpPr>
          <p:cNvPr id="754" name="8">
            <a:extLst>
              <a:ext uri="{FF2B5EF4-FFF2-40B4-BE49-F238E27FC236}">
                <a16:creationId xmlns:a16="http://schemas.microsoft.com/office/drawing/2014/main" id="{D48D461A-8461-458F-B059-4BAF7B4010A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08</a:t>
            </a:r>
          </a:p>
        </p:txBody>
      </p:sp>
      <p:sp>
        <p:nvSpPr>
          <p:cNvPr id="755" name="9">
            <a:extLst>
              <a:ext uri="{FF2B5EF4-FFF2-40B4-BE49-F238E27FC236}">
                <a16:creationId xmlns:a16="http://schemas.microsoft.com/office/drawing/2014/main" id="{BB7362CC-89AA-4DE2-A015-D40C41CA9EB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09</a:t>
            </a:r>
          </a:p>
        </p:txBody>
      </p:sp>
      <p:sp>
        <p:nvSpPr>
          <p:cNvPr id="756" name="10">
            <a:extLst>
              <a:ext uri="{FF2B5EF4-FFF2-40B4-BE49-F238E27FC236}">
                <a16:creationId xmlns:a16="http://schemas.microsoft.com/office/drawing/2014/main" id="{005FF068-DC0B-496B-BF66-5E0C7DC8D06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757" name="11">
            <a:extLst>
              <a:ext uri="{FF2B5EF4-FFF2-40B4-BE49-F238E27FC236}">
                <a16:creationId xmlns:a16="http://schemas.microsoft.com/office/drawing/2014/main" id="{3D1F59E5-70D1-44FD-BF60-3BA8739D69B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11</a:t>
            </a:r>
          </a:p>
        </p:txBody>
      </p:sp>
      <p:sp>
        <p:nvSpPr>
          <p:cNvPr id="758" name="12">
            <a:extLst>
              <a:ext uri="{FF2B5EF4-FFF2-40B4-BE49-F238E27FC236}">
                <a16:creationId xmlns:a16="http://schemas.microsoft.com/office/drawing/2014/main" id="{85EEF4BF-9C16-4E0B-9005-A57B3F1EFDF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12</a:t>
            </a:r>
          </a:p>
        </p:txBody>
      </p:sp>
      <p:sp>
        <p:nvSpPr>
          <p:cNvPr id="759" name="13">
            <a:extLst>
              <a:ext uri="{FF2B5EF4-FFF2-40B4-BE49-F238E27FC236}">
                <a16:creationId xmlns:a16="http://schemas.microsoft.com/office/drawing/2014/main" id="{96FB1CCC-2927-46AB-A580-A09CE77C5F0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13</a:t>
            </a:r>
          </a:p>
        </p:txBody>
      </p:sp>
      <p:sp>
        <p:nvSpPr>
          <p:cNvPr id="760" name="14">
            <a:extLst>
              <a:ext uri="{FF2B5EF4-FFF2-40B4-BE49-F238E27FC236}">
                <a16:creationId xmlns:a16="http://schemas.microsoft.com/office/drawing/2014/main" id="{988749EA-A8F2-49E3-B71F-3785567F8E3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14</a:t>
            </a:r>
          </a:p>
        </p:txBody>
      </p:sp>
      <p:sp>
        <p:nvSpPr>
          <p:cNvPr id="761" name="15">
            <a:extLst>
              <a:ext uri="{FF2B5EF4-FFF2-40B4-BE49-F238E27FC236}">
                <a16:creationId xmlns:a16="http://schemas.microsoft.com/office/drawing/2014/main" id="{2E5D84EC-9988-4321-83A2-6408222FEC8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15</a:t>
            </a:r>
          </a:p>
        </p:txBody>
      </p:sp>
      <p:sp>
        <p:nvSpPr>
          <p:cNvPr id="762" name="16">
            <a:extLst>
              <a:ext uri="{FF2B5EF4-FFF2-40B4-BE49-F238E27FC236}">
                <a16:creationId xmlns:a16="http://schemas.microsoft.com/office/drawing/2014/main" id="{E38B8E93-8506-45D0-8FC2-629953F7706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16</a:t>
            </a:r>
          </a:p>
        </p:txBody>
      </p:sp>
      <p:sp>
        <p:nvSpPr>
          <p:cNvPr id="763" name="17">
            <a:extLst>
              <a:ext uri="{FF2B5EF4-FFF2-40B4-BE49-F238E27FC236}">
                <a16:creationId xmlns:a16="http://schemas.microsoft.com/office/drawing/2014/main" id="{3607D458-5F99-45B8-AE62-744E8B4F360B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17</a:t>
            </a:r>
          </a:p>
        </p:txBody>
      </p:sp>
      <p:sp>
        <p:nvSpPr>
          <p:cNvPr id="764" name="18">
            <a:extLst>
              <a:ext uri="{FF2B5EF4-FFF2-40B4-BE49-F238E27FC236}">
                <a16:creationId xmlns:a16="http://schemas.microsoft.com/office/drawing/2014/main" id="{3166178C-FA8D-4DF5-B9F6-FDF8CEB7084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18</a:t>
            </a:r>
          </a:p>
        </p:txBody>
      </p:sp>
      <p:sp>
        <p:nvSpPr>
          <p:cNvPr id="765" name="19">
            <a:extLst>
              <a:ext uri="{FF2B5EF4-FFF2-40B4-BE49-F238E27FC236}">
                <a16:creationId xmlns:a16="http://schemas.microsoft.com/office/drawing/2014/main" id="{702BED97-35F4-4CA8-A460-F6A215D7828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19</a:t>
            </a:r>
          </a:p>
        </p:txBody>
      </p:sp>
      <p:sp>
        <p:nvSpPr>
          <p:cNvPr id="766" name="20">
            <a:extLst>
              <a:ext uri="{FF2B5EF4-FFF2-40B4-BE49-F238E27FC236}">
                <a16:creationId xmlns:a16="http://schemas.microsoft.com/office/drawing/2014/main" id="{FB81239A-F94B-4658-8406-91F11C4D1FE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20</a:t>
            </a:r>
          </a:p>
        </p:txBody>
      </p:sp>
      <p:sp>
        <p:nvSpPr>
          <p:cNvPr id="767" name="21">
            <a:extLst>
              <a:ext uri="{FF2B5EF4-FFF2-40B4-BE49-F238E27FC236}">
                <a16:creationId xmlns:a16="http://schemas.microsoft.com/office/drawing/2014/main" id="{DF65FB57-18F8-4B1D-B0F8-2613615CA9E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21</a:t>
            </a:r>
          </a:p>
        </p:txBody>
      </p:sp>
      <p:sp>
        <p:nvSpPr>
          <p:cNvPr id="768" name="22">
            <a:extLst>
              <a:ext uri="{FF2B5EF4-FFF2-40B4-BE49-F238E27FC236}">
                <a16:creationId xmlns:a16="http://schemas.microsoft.com/office/drawing/2014/main" id="{86EEE05A-253F-447D-8ABA-73D234B771C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22</a:t>
            </a:r>
          </a:p>
        </p:txBody>
      </p:sp>
      <p:sp>
        <p:nvSpPr>
          <p:cNvPr id="769" name="23">
            <a:extLst>
              <a:ext uri="{FF2B5EF4-FFF2-40B4-BE49-F238E27FC236}">
                <a16:creationId xmlns:a16="http://schemas.microsoft.com/office/drawing/2014/main" id="{109DE3D3-3C12-4F75-9B0C-C0D6E72E476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23</a:t>
            </a:r>
          </a:p>
        </p:txBody>
      </p:sp>
      <p:sp>
        <p:nvSpPr>
          <p:cNvPr id="770" name="24">
            <a:extLst>
              <a:ext uri="{FF2B5EF4-FFF2-40B4-BE49-F238E27FC236}">
                <a16:creationId xmlns:a16="http://schemas.microsoft.com/office/drawing/2014/main" id="{2D3B0BD9-F870-45C5-8046-B78E62E5A37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24</a:t>
            </a:r>
          </a:p>
        </p:txBody>
      </p:sp>
      <p:sp>
        <p:nvSpPr>
          <p:cNvPr id="771" name="25">
            <a:extLst>
              <a:ext uri="{FF2B5EF4-FFF2-40B4-BE49-F238E27FC236}">
                <a16:creationId xmlns:a16="http://schemas.microsoft.com/office/drawing/2014/main" id="{1B61260E-3737-428B-8CF2-DE20936978E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25</a:t>
            </a:r>
          </a:p>
        </p:txBody>
      </p:sp>
      <p:sp>
        <p:nvSpPr>
          <p:cNvPr id="772" name="26">
            <a:extLst>
              <a:ext uri="{FF2B5EF4-FFF2-40B4-BE49-F238E27FC236}">
                <a16:creationId xmlns:a16="http://schemas.microsoft.com/office/drawing/2014/main" id="{FD72EBD0-BD3F-4136-9EC4-CEDB48201AC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26</a:t>
            </a:r>
          </a:p>
        </p:txBody>
      </p:sp>
      <p:sp>
        <p:nvSpPr>
          <p:cNvPr id="773" name="27">
            <a:extLst>
              <a:ext uri="{FF2B5EF4-FFF2-40B4-BE49-F238E27FC236}">
                <a16:creationId xmlns:a16="http://schemas.microsoft.com/office/drawing/2014/main" id="{DDD6E88C-2642-46C5-8EC2-B032ACF1058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27</a:t>
            </a:r>
          </a:p>
        </p:txBody>
      </p:sp>
      <p:sp>
        <p:nvSpPr>
          <p:cNvPr id="774" name="28">
            <a:extLst>
              <a:ext uri="{FF2B5EF4-FFF2-40B4-BE49-F238E27FC236}">
                <a16:creationId xmlns:a16="http://schemas.microsoft.com/office/drawing/2014/main" id="{11B53ED3-8D40-42A7-9CD5-20B90AB466F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28</a:t>
            </a:r>
          </a:p>
        </p:txBody>
      </p:sp>
      <p:sp>
        <p:nvSpPr>
          <p:cNvPr id="775" name="29">
            <a:extLst>
              <a:ext uri="{FF2B5EF4-FFF2-40B4-BE49-F238E27FC236}">
                <a16:creationId xmlns:a16="http://schemas.microsoft.com/office/drawing/2014/main" id="{19BF65F5-0609-4204-922F-0B1B166921D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29</a:t>
            </a:r>
          </a:p>
        </p:txBody>
      </p:sp>
      <p:sp>
        <p:nvSpPr>
          <p:cNvPr id="776" name="30">
            <a:extLst>
              <a:ext uri="{FF2B5EF4-FFF2-40B4-BE49-F238E27FC236}">
                <a16:creationId xmlns:a16="http://schemas.microsoft.com/office/drawing/2014/main" id="{DE643821-B0DA-4A93-B887-1879070040F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30</a:t>
            </a:r>
          </a:p>
        </p:txBody>
      </p:sp>
      <p:sp>
        <p:nvSpPr>
          <p:cNvPr id="777" name="31">
            <a:extLst>
              <a:ext uri="{FF2B5EF4-FFF2-40B4-BE49-F238E27FC236}">
                <a16:creationId xmlns:a16="http://schemas.microsoft.com/office/drawing/2014/main" id="{177538E7-15EC-4B69-B728-9EA083AB97D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31</a:t>
            </a:r>
          </a:p>
        </p:txBody>
      </p:sp>
      <p:sp>
        <p:nvSpPr>
          <p:cNvPr id="778" name="32">
            <a:extLst>
              <a:ext uri="{FF2B5EF4-FFF2-40B4-BE49-F238E27FC236}">
                <a16:creationId xmlns:a16="http://schemas.microsoft.com/office/drawing/2014/main" id="{17874D1D-6011-4616-A5B0-88FE231EA5D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32</a:t>
            </a:r>
          </a:p>
        </p:txBody>
      </p:sp>
      <p:sp>
        <p:nvSpPr>
          <p:cNvPr id="779" name="33">
            <a:extLst>
              <a:ext uri="{FF2B5EF4-FFF2-40B4-BE49-F238E27FC236}">
                <a16:creationId xmlns:a16="http://schemas.microsoft.com/office/drawing/2014/main" id="{1C5149C0-5650-49F3-953C-230FC7DA273E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33</a:t>
            </a:r>
          </a:p>
        </p:txBody>
      </p:sp>
      <p:sp>
        <p:nvSpPr>
          <p:cNvPr id="780" name="34">
            <a:extLst>
              <a:ext uri="{FF2B5EF4-FFF2-40B4-BE49-F238E27FC236}">
                <a16:creationId xmlns:a16="http://schemas.microsoft.com/office/drawing/2014/main" id="{D0802C2A-9127-49DA-8526-8BB4555EFCD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34</a:t>
            </a:r>
          </a:p>
        </p:txBody>
      </p:sp>
      <p:sp>
        <p:nvSpPr>
          <p:cNvPr id="781" name="35">
            <a:extLst>
              <a:ext uri="{FF2B5EF4-FFF2-40B4-BE49-F238E27FC236}">
                <a16:creationId xmlns:a16="http://schemas.microsoft.com/office/drawing/2014/main" id="{CCECA2D7-8CE0-4818-A2EC-F8A45AFEA1A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35</a:t>
            </a:r>
          </a:p>
        </p:txBody>
      </p:sp>
      <p:sp>
        <p:nvSpPr>
          <p:cNvPr id="782" name="36">
            <a:extLst>
              <a:ext uri="{FF2B5EF4-FFF2-40B4-BE49-F238E27FC236}">
                <a16:creationId xmlns:a16="http://schemas.microsoft.com/office/drawing/2014/main" id="{9E6A4AB0-3AE9-48EF-B63E-E32FA65D476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36</a:t>
            </a:r>
          </a:p>
        </p:txBody>
      </p:sp>
      <p:sp>
        <p:nvSpPr>
          <p:cNvPr id="783" name="37">
            <a:extLst>
              <a:ext uri="{FF2B5EF4-FFF2-40B4-BE49-F238E27FC236}">
                <a16:creationId xmlns:a16="http://schemas.microsoft.com/office/drawing/2014/main" id="{49D81651-8759-41AF-82AF-FAAECAC1490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37</a:t>
            </a:r>
          </a:p>
        </p:txBody>
      </p:sp>
      <p:sp>
        <p:nvSpPr>
          <p:cNvPr id="784" name="38">
            <a:extLst>
              <a:ext uri="{FF2B5EF4-FFF2-40B4-BE49-F238E27FC236}">
                <a16:creationId xmlns:a16="http://schemas.microsoft.com/office/drawing/2014/main" id="{917547D9-827B-44B1-81F3-DA5760DE092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38</a:t>
            </a:r>
          </a:p>
        </p:txBody>
      </p:sp>
      <p:sp>
        <p:nvSpPr>
          <p:cNvPr id="785" name="39">
            <a:extLst>
              <a:ext uri="{FF2B5EF4-FFF2-40B4-BE49-F238E27FC236}">
                <a16:creationId xmlns:a16="http://schemas.microsoft.com/office/drawing/2014/main" id="{A2F26A75-B492-4BC1-97B0-313CB89BF215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39</a:t>
            </a:r>
          </a:p>
        </p:txBody>
      </p:sp>
      <p:sp>
        <p:nvSpPr>
          <p:cNvPr id="786" name="40">
            <a:extLst>
              <a:ext uri="{FF2B5EF4-FFF2-40B4-BE49-F238E27FC236}">
                <a16:creationId xmlns:a16="http://schemas.microsoft.com/office/drawing/2014/main" id="{F992A9E5-4F16-47FE-A234-606B5C78A1F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40</a:t>
            </a:r>
          </a:p>
        </p:txBody>
      </p:sp>
      <p:sp>
        <p:nvSpPr>
          <p:cNvPr id="787" name="41">
            <a:extLst>
              <a:ext uri="{FF2B5EF4-FFF2-40B4-BE49-F238E27FC236}">
                <a16:creationId xmlns:a16="http://schemas.microsoft.com/office/drawing/2014/main" id="{B8418EC7-1177-48B5-A7D6-B518A570667C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41</a:t>
            </a:r>
          </a:p>
        </p:txBody>
      </p:sp>
      <p:sp>
        <p:nvSpPr>
          <p:cNvPr id="788" name="42">
            <a:extLst>
              <a:ext uri="{FF2B5EF4-FFF2-40B4-BE49-F238E27FC236}">
                <a16:creationId xmlns:a16="http://schemas.microsoft.com/office/drawing/2014/main" id="{805F5B69-A970-488F-AD03-AC592F8AC38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42</a:t>
            </a:r>
          </a:p>
        </p:txBody>
      </p:sp>
      <p:sp>
        <p:nvSpPr>
          <p:cNvPr id="789" name="43">
            <a:extLst>
              <a:ext uri="{FF2B5EF4-FFF2-40B4-BE49-F238E27FC236}">
                <a16:creationId xmlns:a16="http://schemas.microsoft.com/office/drawing/2014/main" id="{9BFC99E8-94DA-44D7-9157-7AF17FFF2D5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43</a:t>
            </a:r>
          </a:p>
        </p:txBody>
      </p:sp>
      <p:sp>
        <p:nvSpPr>
          <p:cNvPr id="790" name="44">
            <a:extLst>
              <a:ext uri="{FF2B5EF4-FFF2-40B4-BE49-F238E27FC236}">
                <a16:creationId xmlns:a16="http://schemas.microsoft.com/office/drawing/2014/main" id="{A6E10DFE-FE16-4246-9B17-950A4A87DDC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44</a:t>
            </a:r>
          </a:p>
        </p:txBody>
      </p:sp>
      <p:sp>
        <p:nvSpPr>
          <p:cNvPr id="791" name="45">
            <a:extLst>
              <a:ext uri="{FF2B5EF4-FFF2-40B4-BE49-F238E27FC236}">
                <a16:creationId xmlns:a16="http://schemas.microsoft.com/office/drawing/2014/main" id="{D4FDE9FC-F308-42E5-9E68-3A6AEB56F9F7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45</a:t>
            </a:r>
          </a:p>
        </p:txBody>
      </p:sp>
      <p:sp>
        <p:nvSpPr>
          <p:cNvPr id="792" name="46">
            <a:extLst>
              <a:ext uri="{FF2B5EF4-FFF2-40B4-BE49-F238E27FC236}">
                <a16:creationId xmlns:a16="http://schemas.microsoft.com/office/drawing/2014/main" id="{5A29EE6C-F322-44D9-9FB4-80BF1CAE485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46</a:t>
            </a:r>
          </a:p>
        </p:txBody>
      </p:sp>
      <p:sp>
        <p:nvSpPr>
          <p:cNvPr id="793" name="47">
            <a:extLst>
              <a:ext uri="{FF2B5EF4-FFF2-40B4-BE49-F238E27FC236}">
                <a16:creationId xmlns:a16="http://schemas.microsoft.com/office/drawing/2014/main" id="{D3E927A3-4DB6-4338-986A-68A622ADD216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47</a:t>
            </a:r>
          </a:p>
        </p:txBody>
      </p:sp>
      <p:sp>
        <p:nvSpPr>
          <p:cNvPr id="794" name="48">
            <a:extLst>
              <a:ext uri="{FF2B5EF4-FFF2-40B4-BE49-F238E27FC236}">
                <a16:creationId xmlns:a16="http://schemas.microsoft.com/office/drawing/2014/main" id="{0F702A6B-FDE4-4D21-9FF6-C67415CBFB4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48</a:t>
            </a:r>
          </a:p>
        </p:txBody>
      </p:sp>
      <p:sp>
        <p:nvSpPr>
          <p:cNvPr id="795" name="49">
            <a:extLst>
              <a:ext uri="{FF2B5EF4-FFF2-40B4-BE49-F238E27FC236}">
                <a16:creationId xmlns:a16="http://schemas.microsoft.com/office/drawing/2014/main" id="{5A266EDC-1742-4FDA-A5C7-1BD5EE098AF9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49</a:t>
            </a:r>
          </a:p>
        </p:txBody>
      </p:sp>
      <p:sp>
        <p:nvSpPr>
          <p:cNvPr id="796" name="50">
            <a:extLst>
              <a:ext uri="{FF2B5EF4-FFF2-40B4-BE49-F238E27FC236}">
                <a16:creationId xmlns:a16="http://schemas.microsoft.com/office/drawing/2014/main" id="{4C56E997-B7AD-43FC-BD0D-6A0C5B29A4D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50</a:t>
            </a:r>
          </a:p>
        </p:txBody>
      </p:sp>
      <p:sp>
        <p:nvSpPr>
          <p:cNvPr id="797" name="51">
            <a:extLst>
              <a:ext uri="{FF2B5EF4-FFF2-40B4-BE49-F238E27FC236}">
                <a16:creationId xmlns:a16="http://schemas.microsoft.com/office/drawing/2014/main" id="{24AEC722-D4EB-470A-BF96-C8E08C547838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51</a:t>
            </a:r>
          </a:p>
        </p:txBody>
      </p:sp>
      <p:sp>
        <p:nvSpPr>
          <p:cNvPr id="798" name="52">
            <a:extLst>
              <a:ext uri="{FF2B5EF4-FFF2-40B4-BE49-F238E27FC236}">
                <a16:creationId xmlns:a16="http://schemas.microsoft.com/office/drawing/2014/main" id="{6BBD8E35-E1B3-4DAF-9218-B9252EF5315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52</a:t>
            </a:r>
          </a:p>
        </p:txBody>
      </p:sp>
      <p:sp>
        <p:nvSpPr>
          <p:cNvPr id="799" name="53">
            <a:extLst>
              <a:ext uri="{FF2B5EF4-FFF2-40B4-BE49-F238E27FC236}">
                <a16:creationId xmlns:a16="http://schemas.microsoft.com/office/drawing/2014/main" id="{D6C27DE1-8802-4CA7-8036-654F7504E2D3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53</a:t>
            </a:r>
          </a:p>
        </p:txBody>
      </p:sp>
      <p:sp>
        <p:nvSpPr>
          <p:cNvPr id="800" name="54">
            <a:extLst>
              <a:ext uri="{FF2B5EF4-FFF2-40B4-BE49-F238E27FC236}">
                <a16:creationId xmlns:a16="http://schemas.microsoft.com/office/drawing/2014/main" id="{FB4A579F-3CED-4E8A-A4F3-257F7C04B4E4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54</a:t>
            </a:r>
          </a:p>
        </p:txBody>
      </p:sp>
      <p:sp>
        <p:nvSpPr>
          <p:cNvPr id="801" name="55">
            <a:extLst>
              <a:ext uri="{FF2B5EF4-FFF2-40B4-BE49-F238E27FC236}">
                <a16:creationId xmlns:a16="http://schemas.microsoft.com/office/drawing/2014/main" id="{FD65D29B-C73F-4E60-9601-BEE901FA3841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55</a:t>
            </a:r>
          </a:p>
        </p:txBody>
      </p:sp>
      <p:sp>
        <p:nvSpPr>
          <p:cNvPr id="802" name="56">
            <a:extLst>
              <a:ext uri="{FF2B5EF4-FFF2-40B4-BE49-F238E27FC236}">
                <a16:creationId xmlns:a16="http://schemas.microsoft.com/office/drawing/2014/main" id="{536C82D5-6B7E-43C3-86F6-1A82541597DF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56</a:t>
            </a:r>
          </a:p>
        </p:txBody>
      </p:sp>
      <p:sp>
        <p:nvSpPr>
          <p:cNvPr id="803" name="57">
            <a:extLst>
              <a:ext uri="{FF2B5EF4-FFF2-40B4-BE49-F238E27FC236}">
                <a16:creationId xmlns:a16="http://schemas.microsoft.com/office/drawing/2014/main" id="{D8444EF0-3F0C-406D-9418-48ED1D4A680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57</a:t>
            </a:r>
          </a:p>
        </p:txBody>
      </p:sp>
      <p:sp>
        <p:nvSpPr>
          <p:cNvPr id="804" name="58">
            <a:extLst>
              <a:ext uri="{FF2B5EF4-FFF2-40B4-BE49-F238E27FC236}">
                <a16:creationId xmlns:a16="http://schemas.microsoft.com/office/drawing/2014/main" id="{133ED740-64AE-42D2-A4E2-D93A818F199A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58</a:t>
            </a:r>
          </a:p>
        </p:txBody>
      </p:sp>
      <p:sp>
        <p:nvSpPr>
          <p:cNvPr id="805" name="9-59">
            <a:extLst>
              <a:ext uri="{FF2B5EF4-FFF2-40B4-BE49-F238E27FC236}">
                <a16:creationId xmlns:a16="http://schemas.microsoft.com/office/drawing/2014/main" id="{6DB54B06-F517-4FD4-8C6D-1A544789CDED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59</a:t>
            </a:r>
          </a:p>
        </p:txBody>
      </p:sp>
      <p:sp>
        <p:nvSpPr>
          <p:cNvPr id="440" name="V4-59">
            <a:extLst>
              <a:ext uri="{FF2B5EF4-FFF2-40B4-BE49-F238E27FC236}">
                <a16:creationId xmlns:a16="http://schemas.microsoft.com/office/drawing/2014/main" id="{8B20355C-9436-4AB8-9515-258D9E0D6E70}"/>
              </a:ext>
            </a:extLst>
          </p:cNvPr>
          <p:cNvSpPr txBox="1"/>
          <p:nvPr userDrawn="1"/>
        </p:nvSpPr>
        <p:spPr>
          <a:xfrm>
            <a:off x="11351477" y="6041290"/>
            <a:ext cx="504000" cy="370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C9C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445" name="TextBox 154">
            <a:extLst>
              <a:ext uri="{FF2B5EF4-FFF2-40B4-BE49-F238E27FC236}">
                <a16:creationId xmlns:a16="http://schemas.microsoft.com/office/drawing/2014/main" id="{7B12AA99-DE9F-4005-A5C2-EF626BC795AB}"/>
              </a:ext>
            </a:extLst>
          </p:cNvPr>
          <p:cNvSpPr txBox="1"/>
          <p:nvPr userDrawn="1"/>
        </p:nvSpPr>
        <p:spPr>
          <a:xfrm>
            <a:off x="10500470" y="5941397"/>
            <a:ext cx="1188720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10</a:t>
            </a:r>
          </a:p>
        </p:txBody>
      </p:sp>
      <p:sp>
        <p:nvSpPr>
          <p:cNvPr id="806" name="TextBox 145">
            <a:extLst>
              <a:ext uri="{FF2B5EF4-FFF2-40B4-BE49-F238E27FC236}">
                <a16:creationId xmlns:a16="http://schemas.microsoft.com/office/drawing/2014/main" id="{BCDEFF4C-0FA7-44D7-8C46-7E32C594E621}"/>
              </a:ext>
            </a:extLst>
          </p:cNvPr>
          <p:cNvSpPr txBox="1"/>
          <p:nvPr userDrawn="1"/>
        </p:nvSpPr>
        <p:spPr>
          <a:xfrm>
            <a:off x="11526693" y="6411499"/>
            <a:ext cx="640800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8C9C7"/>
                </a:solidFill>
                <a:effectLst/>
                <a:uLnTx/>
                <a:uFillTx/>
                <a:ea typeface="+mn-ea"/>
                <a:cs typeface="Arial" charset="0"/>
              </a:rPr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688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60250"/>
                            </p:stCondLst>
                            <p:childTnLst>
                              <p:par>
                                <p:cTn id="13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25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26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25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78750"/>
                            </p:stCondLst>
                            <p:childTnLst>
                              <p:par>
                                <p:cTn id="38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8" dur="25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238000"/>
                            </p:stCondLst>
                            <p:childTnLst>
                              <p:par>
                                <p:cTn id="5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7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3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5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7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3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3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2" dur="2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97250"/>
                            </p:stCondLst>
                            <p:childTnLst>
                              <p:par>
                                <p:cTn id="6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5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3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3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6" dur="25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356500"/>
                            </p:stCondLst>
                            <p:childTnLst>
                              <p:par>
                                <p:cTn id="75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5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7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3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5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9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1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5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7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1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9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3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5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0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415750"/>
                            </p:stCondLst>
                            <p:childTnLst>
                              <p:par>
                                <p:cTn id="8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7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9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1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5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7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9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1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3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9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1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5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7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9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1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5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7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9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3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7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7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10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6" fill="hold">
                            <p:stCondLst>
                              <p:cond delay="475250"/>
                            </p:stCondLst>
                            <p:childTnLst>
                              <p:par>
                                <p:cTn id="100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3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9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1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5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7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1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3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7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9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3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5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9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1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5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9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1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3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5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7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1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3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5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7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9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1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3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5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7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9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1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3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5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9" fill="hold">
                            <p:stCondLst>
                              <p:cond delay="535250"/>
                            </p:stCondLst>
                            <p:childTnLst>
                              <p:par>
                                <p:cTn id="11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3" fill="hold">
                            <p:stCondLst>
                              <p:cond delay="535750"/>
                            </p:stCondLst>
                            <p:childTnLst>
                              <p:par>
                                <p:cTn id="1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6" dur="59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38" dur="59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0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2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4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0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2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6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6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8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0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2" presetID="1" presetClass="exit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4" presetID="1" presetClass="exit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1" presetClass="exit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8" presetID="1" presetClass="exit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0" presetID="1" presetClass="exit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1" presetClass="exit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xit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xit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xit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0" presetID="1" presetClass="exit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2" presetID="1" presetClass="exit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1" presetClass="exit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6" presetID="1" presetClass="exit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8" presetID="1" presetClass="exit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0" presetID="1" presetClass="exit" presetSubtype="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2" presetID="1" presetClass="exit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4" presetID="1" presetClass="exit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6" presetID="1" presetClass="exit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8" presetID="1" presetClass="exit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0" presetID="1" presetClass="exit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2" presetID="1" presetClass="exit" presetSubtype="0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4" presetID="1" presetClass="exit" presetSubtype="0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6" presetID="1" presetClass="exit" presetSubtype="0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8" presetID="1" presetClass="exit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0" presetID="1" presetClass="exit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2" presetID="1" presetClass="exit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4" presetID="1" presetClass="exit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6" presetID="1" presetClass="exit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8" presetID="1" presetClass="exit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0" presetID="1" presetClass="exit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2" presetID="1" presetClass="exit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4" presetID="1" presetClass="exit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6" presetID="1" presetClass="exit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8" presetID="1" presetClass="exit" presetSubtype="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0" presetID="1" presetClass="exit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2" presetID="1" presetClass="exit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1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4" presetID="1" presetClass="exit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6" presetID="1" presetClass="exit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1" presetClass="exit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0" presetID="1" presetClass="exit" presetSubtype="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2" presetID="1" presetClass="exit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4" presetID="1" presetClass="exit" presetSubtype="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6" presetID="1" presetClass="exit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8" fill="hold">
                            <p:stCondLst>
                              <p:cond delay="594750"/>
                            </p:stCondLst>
                            <p:childTnLst>
                              <p:par>
                                <p:cTn id="12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0" dur="6805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5"/>
                </p:tgtEl>
              </p:cMediaNode>
            </p:audio>
          </p:childTnLst>
        </p:cTn>
      </p:par>
    </p:tnLst>
    <p:bldLst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441" grpId="0" animBg="1"/>
      <p:bldP spid="442" grpId="0" animBg="1"/>
      <p:bldP spid="443" grpId="0" animBg="1"/>
      <p:bldP spid="444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  <p:bldP spid="556" grpId="0" animBg="1"/>
      <p:bldP spid="557" grpId="0" animBg="1"/>
      <p:bldP spid="558" grpId="0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8" grpId="0" animBg="1"/>
      <p:bldP spid="579" grpId="0" animBg="1"/>
      <p:bldP spid="580" grpId="0" animBg="1"/>
      <p:bldP spid="581" grpId="0" animBg="1"/>
      <p:bldP spid="582" grpId="0" animBg="1"/>
      <p:bldP spid="583" grpId="0" animBg="1"/>
      <p:bldP spid="584" grpId="0" animBg="1"/>
      <p:bldP spid="585" grpId="0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2" grpId="0" animBg="1"/>
      <p:bldP spid="593" grpId="0" animBg="1"/>
      <p:bldP spid="594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1" grpId="0" animBg="1"/>
      <p:bldP spid="602" grpId="0" animBg="1"/>
      <p:bldP spid="603" grpId="0" animBg="1"/>
      <p:bldP spid="604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610" grpId="0" animBg="1"/>
      <p:bldP spid="611" grpId="0" animBg="1"/>
      <p:bldP spid="612" grpId="0" animBg="1"/>
      <p:bldP spid="613" grpId="0" animBg="1"/>
      <p:bldP spid="614" grpId="0" animBg="1"/>
      <p:bldP spid="615" grpId="0" animBg="1"/>
      <p:bldP spid="616" grpId="0" animBg="1"/>
      <p:bldP spid="617" grpId="0" animBg="1"/>
      <p:bldP spid="618" grpId="0" animBg="1"/>
      <p:bldP spid="619" grpId="0" animBg="1"/>
      <p:bldP spid="620" grpId="0" animBg="1"/>
      <p:bldP spid="621" grpId="0" animBg="1"/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0" grpId="0" animBg="1"/>
      <p:bldP spid="631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  <p:bldP spid="638" grpId="0" animBg="1"/>
      <p:bldP spid="639" grpId="0" animBg="1"/>
      <p:bldP spid="640" grpId="0" animBg="1"/>
      <p:bldP spid="641" grpId="0" animBg="1"/>
      <p:bldP spid="642" grpId="0" animBg="1"/>
      <p:bldP spid="643" grpId="0" animBg="1"/>
      <p:bldP spid="644" grpId="0" animBg="1"/>
      <p:bldP spid="645" grpId="0" animBg="1"/>
      <p:bldP spid="646" grpId="0" animBg="1"/>
      <p:bldP spid="647" grpId="0" animBg="1"/>
      <p:bldP spid="648" grpId="0" animBg="1"/>
      <p:bldP spid="649" grpId="0" animBg="1"/>
      <p:bldP spid="650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5" grpId="0" animBg="1"/>
      <p:bldP spid="676" grpId="0" animBg="1"/>
      <p:bldP spid="677" grpId="0" animBg="1"/>
      <p:bldP spid="678" grpId="0" animBg="1"/>
      <p:bldP spid="679" grpId="0" animBg="1"/>
      <p:bldP spid="680" grpId="0" animBg="1"/>
      <p:bldP spid="681" grpId="0" animBg="1"/>
      <p:bldP spid="682" grpId="0" animBg="1"/>
      <p:bldP spid="683" grpId="0" animBg="1"/>
      <p:bldP spid="684" grpId="0" animBg="1"/>
      <p:bldP spid="68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6" grpId="0" animBg="1"/>
      <p:bldP spid="767" grpId="0" animBg="1"/>
      <p:bldP spid="768" grpId="0" animBg="1"/>
      <p:bldP spid="769" grpId="0" animBg="1"/>
      <p:bldP spid="770" grpId="0" animBg="1"/>
      <p:bldP spid="771" grpId="0" animBg="1"/>
      <p:bldP spid="772" grpId="0" animBg="1"/>
      <p:bldP spid="773" grpId="0" animBg="1"/>
      <p:bldP spid="774" grpId="0" animBg="1"/>
      <p:bldP spid="775" grpId="0" animBg="1"/>
      <p:bldP spid="776" grpId="0" animBg="1"/>
      <p:bldP spid="777" grpId="0" animBg="1"/>
      <p:bldP spid="778" grpId="0" animBg="1"/>
      <p:bldP spid="779" grpId="0" animBg="1"/>
      <p:bldP spid="780" grpId="0" animBg="1"/>
      <p:bldP spid="781" grpId="0" animBg="1"/>
      <p:bldP spid="782" grpId="0" animBg="1"/>
      <p:bldP spid="783" grpId="0" animBg="1"/>
      <p:bldP spid="784" grpId="0" animBg="1"/>
      <p:bldP spid="785" grpId="0" animBg="1"/>
      <p:bldP spid="786" grpId="0" animBg="1"/>
      <p:bldP spid="787" grpId="0" animBg="1"/>
      <p:bldP spid="788" grpId="0" animBg="1"/>
      <p:bldP spid="789" grpId="0" animBg="1"/>
      <p:bldP spid="790" grpId="0" animBg="1"/>
      <p:bldP spid="791" grpId="0" animBg="1"/>
      <p:bldP spid="792" grpId="0" animBg="1"/>
      <p:bldP spid="793" grpId="0" animBg="1"/>
      <p:bldP spid="794" grpId="0" animBg="1"/>
      <p:bldP spid="795" grpId="0" animBg="1"/>
      <p:bldP spid="796" grpId="0" animBg="1"/>
      <p:bldP spid="797" grpId="0" animBg="1"/>
      <p:bldP spid="798" grpId="0" animBg="1"/>
      <p:bldP spid="799" grpId="0" animBg="1"/>
      <p:bldP spid="800" grpId="0" animBg="1"/>
      <p:bldP spid="801" grpId="0" animBg="1"/>
      <p:bldP spid="802" grpId="0" animBg="1"/>
      <p:bldP spid="803" grpId="0" animBg="1"/>
      <p:bldP spid="804" grpId="0" animBg="1"/>
      <p:bldP spid="805" grpId="0" animBg="1"/>
      <p:bldP spid="440" grpId="0" animBg="1"/>
      <p:bldP spid="445" grpId="0" animBg="1"/>
      <p:bldP spid="806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TEKST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D3F0B2AA-BA4E-4483-8128-1408FCBBB5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103" name="A - SWOESJ">
            <a:extLst>
              <a:ext uri="{FF2B5EF4-FFF2-40B4-BE49-F238E27FC236}">
                <a16:creationId xmlns:a16="http://schemas.microsoft.com/office/drawing/2014/main" id="{93E85443-C448-4D13-99A9-6D45201A5C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25F012-E06F-447C-8A1C-6C337DBFC6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89400" y="1620000"/>
            <a:ext cx="10842238" cy="4173134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nl-NL" dirty="0"/>
              <a:t>Klik hier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738151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- TRAIN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Spiraalkalender">
            <a:extLst>
              <a:ext uri="{FF2B5EF4-FFF2-40B4-BE49-F238E27FC236}">
                <a16:creationId xmlns:a16="http://schemas.microsoft.com/office/drawing/2014/main" id="{EE6C99FC-76F7-4824-850F-2E003A321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51944" y="-321655"/>
            <a:ext cx="7501311" cy="7501311"/>
          </a:xfrm>
          <a:prstGeom prst="rect">
            <a:avLst/>
          </a:prstGeom>
        </p:spPr>
      </p:pic>
      <p:pic>
        <p:nvPicPr>
          <p:cNvPr id="100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D3F0B2AA-BA4E-4483-8128-1408FCBBB5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Aankomende events – trainingen</a:t>
            </a:r>
          </a:p>
        </p:txBody>
      </p:sp>
      <p:pic>
        <p:nvPicPr>
          <p:cNvPr id="103" name="A - SWOESJ">
            <a:extLst>
              <a:ext uri="{FF2B5EF4-FFF2-40B4-BE49-F238E27FC236}">
                <a16:creationId xmlns:a16="http://schemas.microsoft.com/office/drawing/2014/main" id="{93E85443-C448-4D13-99A9-6D45201A5CA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  <p:sp>
        <p:nvSpPr>
          <p:cNvPr id="8" name="T2">
            <a:extLst>
              <a:ext uri="{FF2B5EF4-FFF2-40B4-BE49-F238E27FC236}">
                <a16:creationId xmlns:a16="http://schemas.microsoft.com/office/drawing/2014/main" id="{34D3C3C7-ECEE-4C67-9A7C-8B2B7930C2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9011" y="2351667"/>
            <a:ext cx="1800000" cy="2149453"/>
          </a:xfrm>
        </p:spPr>
        <p:txBody>
          <a:bodyPr anchor="ctr">
            <a:noAutofit/>
          </a:bodyPr>
          <a:lstStyle>
            <a:lvl1pPr marL="0" indent="0" algn="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1 juli 2020</a:t>
            </a:r>
          </a:p>
          <a:p>
            <a:pPr lvl="0"/>
            <a:r>
              <a:rPr lang="nl-NL" dirty="0"/>
              <a:t>8 juli 2020</a:t>
            </a:r>
          </a:p>
          <a:p>
            <a:pPr lvl="0"/>
            <a:r>
              <a:rPr lang="nl-NL" dirty="0"/>
              <a:t>15 juli 2020</a:t>
            </a:r>
          </a:p>
          <a:p>
            <a:pPr lvl="0"/>
            <a:r>
              <a:rPr lang="nl-NL" dirty="0"/>
              <a:t>22 juli 2020</a:t>
            </a:r>
          </a:p>
          <a:p>
            <a:pPr lvl="0"/>
            <a:r>
              <a:rPr lang="nl-NL" dirty="0"/>
              <a:t>29 juli 2020</a:t>
            </a:r>
          </a:p>
          <a:p>
            <a:pPr lvl="0"/>
            <a:r>
              <a:rPr lang="nl-NL" dirty="0"/>
              <a:t>5 aug 2020</a:t>
            </a:r>
          </a:p>
        </p:txBody>
      </p:sp>
      <p:sp>
        <p:nvSpPr>
          <p:cNvPr id="9" name="T3">
            <a:extLst>
              <a:ext uri="{FF2B5EF4-FFF2-40B4-BE49-F238E27FC236}">
                <a16:creationId xmlns:a16="http://schemas.microsoft.com/office/drawing/2014/main" id="{5C54EA73-7A4C-4209-9E4F-D873772B2E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9011" y="2351667"/>
            <a:ext cx="5400000" cy="2149445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dirty="0"/>
              <a:t>Event/ training 1</a:t>
            </a:r>
          </a:p>
          <a:p>
            <a:pPr lvl="0"/>
            <a:r>
              <a:rPr lang="nl-NL" dirty="0"/>
              <a:t>Event/ training 2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Event/ training 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Event/ training 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Event/ training 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Event/ training 6</a:t>
            </a:r>
          </a:p>
        </p:txBody>
      </p:sp>
    </p:spTree>
    <p:extLst>
      <p:ext uri="{BB962C8B-B14F-4D97-AF65-F5344CB8AC3E}">
        <p14:creationId xmlns:p14="http://schemas.microsoft.com/office/powerpoint/2010/main" val="31756488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 Mededeling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3200" cy="4232241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l-NL" dirty="0"/>
              <a:t>Plaats hier optioneel een sfeerbeeld van jouw chapter</a:t>
            </a:r>
          </a:p>
        </p:txBody>
      </p:sp>
      <p:sp>
        <p:nvSpPr>
          <p:cNvPr id="21" name="V1">
            <a:extLst>
              <a:ext uri="{FF2B5EF4-FFF2-40B4-BE49-F238E27FC236}">
                <a16:creationId xmlns:a16="http://schemas.microsoft.com/office/drawing/2014/main" id="{8DFECE38-918C-47B0-84D0-30BCBFB2E9E9}"/>
              </a:ext>
            </a:extLst>
          </p:cNvPr>
          <p:cNvSpPr/>
          <p:nvPr userDrawn="1"/>
        </p:nvSpPr>
        <p:spPr>
          <a:xfrm>
            <a:off x="-600" y="4412241"/>
            <a:ext cx="12192000" cy="2445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4766827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4766827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sz="2800" b="1" dirty="0">
                <a:latin typeface="Arial" panose="020B0604020202020204" pitchFamily="34" charset="0"/>
                <a:cs typeface="Arial" panose="020B0604020202020204" pitchFamily="34" charset="0"/>
              </a:rPr>
              <a:t>Mededelingen</a:t>
            </a:r>
          </a:p>
        </p:txBody>
      </p:sp>
      <p:pic>
        <p:nvPicPr>
          <p:cNvPr id="19" name="A - SWOESJ">
            <a:extLst>
              <a:ext uri="{FF2B5EF4-FFF2-40B4-BE49-F238E27FC236}">
                <a16:creationId xmlns:a16="http://schemas.microsoft.com/office/drawing/2014/main" id="{13FCFCC7-8738-4C32-8A2D-42570E847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sp>
        <p:nvSpPr>
          <p:cNvPr id="26" name="V2">
            <a:extLst>
              <a:ext uri="{FF2B5EF4-FFF2-40B4-BE49-F238E27FC236}">
                <a16:creationId xmlns:a16="http://schemas.microsoft.com/office/drawing/2014/main" id="{569ACC83-7006-46A6-87C0-66739E9AFA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602" y="2953663"/>
            <a:ext cx="12192002" cy="1458577"/>
          </a:xfrm>
          <a:custGeom>
            <a:avLst/>
            <a:gdLst>
              <a:gd name="connsiteX0" fmla="*/ 0 w 12192002"/>
              <a:gd name="connsiteY0" fmla="*/ 0 h 1458577"/>
              <a:gd name="connsiteX1" fmla="*/ 12192002 w 12192002"/>
              <a:gd name="connsiteY1" fmla="*/ 0 h 1458577"/>
              <a:gd name="connsiteX2" fmla="*/ 12192002 w 12192002"/>
              <a:gd name="connsiteY2" fmla="*/ 1458577 h 1458577"/>
              <a:gd name="connsiteX3" fmla="*/ 0 w 12192002"/>
              <a:gd name="connsiteY3" fmla="*/ 1458577 h 1458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2" h="1458577">
                <a:moveTo>
                  <a:pt x="0" y="0"/>
                </a:moveTo>
                <a:lnTo>
                  <a:pt x="12192002" y="0"/>
                </a:lnTo>
                <a:lnTo>
                  <a:pt x="12192002" y="1458577"/>
                </a:lnTo>
                <a:lnTo>
                  <a:pt x="0" y="1458577"/>
                </a:lnTo>
                <a:close/>
              </a:path>
            </a:pathLst>
          </a:custGeom>
          <a:gradFill flip="none" rotWithShape="1">
            <a:gsLst>
              <a:gs pos="3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DIT VLAK S.V.P. NIET VERWIJDEREN</a:t>
            </a:r>
          </a:p>
        </p:txBody>
      </p:sp>
      <p:grpSp>
        <p:nvGrpSpPr>
          <p:cNvPr id="39" name="INSTRUCTIE AFBEELDING">
            <a:extLst>
              <a:ext uri="{FF2B5EF4-FFF2-40B4-BE49-F238E27FC236}">
                <a16:creationId xmlns:a16="http://schemas.microsoft.com/office/drawing/2014/main" id="{9F6A0709-0FE6-4E24-A857-4BBFD71B651C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8C912B2C-EDDF-46D6-8D51-A74B6B0F8951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1" name="Rechte verbindingslijn 40">
              <a:extLst>
                <a:ext uri="{FF2B5EF4-FFF2-40B4-BE49-F238E27FC236}">
                  <a16:creationId xmlns:a16="http://schemas.microsoft.com/office/drawing/2014/main" id="{1BC6A981-5FAC-4508-BFC8-61F28145E6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A9A5D883-7260-4181-95E6-A80C8667CEA1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43" name="Rechte verbindingslijn 42">
              <a:extLst>
                <a:ext uri="{FF2B5EF4-FFF2-40B4-BE49-F238E27FC236}">
                  <a16:creationId xmlns:a16="http://schemas.microsoft.com/office/drawing/2014/main" id="{A468F4F8-E6A9-48FD-862F-B7759AB840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BD2A4B0D-A0C0-45CE-AE90-097F7BE2B341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68A55D16-AB80-49E4-AD31-3F7D60C5D89A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11466695-DA18-4038-AC8F-5B5D574BD18A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A8FCDEC1-086C-4A84-B971-0BB168232A94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48" name="Gelijkbenige driehoek 47">
              <a:extLst>
                <a:ext uri="{FF2B5EF4-FFF2-40B4-BE49-F238E27FC236}">
                  <a16:creationId xmlns:a16="http://schemas.microsoft.com/office/drawing/2014/main" id="{4657D957-DFB4-4F88-801E-ACE1F5F6B6ED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F35B2D5-F622-4EC2-9FCB-EC1C0BDD95E5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429044D7-1182-4EA0-A56B-7F8ACD97897E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1" name="Vrije vorm: vorm 50">
              <a:extLst>
                <a:ext uri="{FF2B5EF4-FFF2-40B4-BE49-F238E27FC236}">
                  <a16:creationId xmlns:a16="http://schemas.microsoft.com/office/drawing/2014/main" id="{0A8644A4-5684-4432-9858-0C24E7760346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2" name="Rechthoek: afgeronde hoeken 51">
              <a:extLst>
                <a:ext uri="{FF2B5EF4-FFF2-40B4-BE49-F238E27FC236}">
                  <a16:creationId xmlns:a16="http://schemas.microsoft.com/office/drawing/2014/main" id="{1F868B3C-B170-43CE-A1FA-9032E9E9F64E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27CF4029-B0D9-4575-91BC-97C5955E3E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4" name="Rechte verbindingslijn 53">
              <a:extLst>
                <a:ext uri="{FF2B5EF4-FFF2-40B4-BE49-F238E27FC236}">
                  <a16:creationId xmlns:a16="http://schemas.microsoft.com/office/drawing/2014/main" id="{F83C16D4-B8EF-4F2C-8F25-37DAFDDE2DEE}"/>
                </a:ext>
              </a:extLst>
            </p:cNvPr>
            <p:cNvCxnSpPr>
              <a:cxnSpLocks/>
              <a:stCxn id="52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B14322DB-968C-4033-AE63-AAA19897F642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E9F7B80A-C596-4B1D-A16B-4F0B995D9DB7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57" name="Rechte verbindingslijn 56">
              <a:extLst>
                <a:ext uri="{FF2B5EF4-FFF2-40B4-BE49-F238E27FC236}">
                  <a16:creationId xmlns:a16="http://schemas.microsoft.com/office/drawing/2014/main" id="{4B3A685B-A26F-43CE-92E3-78829229E2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D96663FE-3863-42A4-B135-FB4CBA6E8F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E9B6A934-97CE-434A-BE40-2746C8B3FD88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18CF14E0-E79C-441B-88F2-E5D8EA933B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DC95C1D7-D09E-432B-A584-6F41E76A4CF5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DD2B2C5A-2A9F-4049-A9E0-DCF5C7AA90C2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instructie-slide.</a:t>
              </a:r>
            </a:p>
          </p:txBody>
        </p: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74C47435-0C8D-4E9A-A5FE-4EF45E4E9A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035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oorstellen BNI regio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AR2">
            <a:extLst>
              <a:ext uri="{FF2B5EF4-FFF2-40B4-BE49-F238E27FC236}">
                <a16:creationId xmlns:a16="http://schemas.microsoft.com/office/drawing/2014/main" id="{5A08D0C9-2C5C-478C-AE54-F53C5600D10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 rot="5400000">
            <a:off x="4797415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6" name="AR3">
            <a:extLst>
              <a:ext uri="{FF2B5EF4-FFF2-40B4-BE49-F238E27FC236}">
                <a16:creationId xmlns:a16="http://schemas.microsoft.com/office/drawing/2014/main" id="{22177FC7-2E9D-46B0-8770-B63CAA46734F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 rot="5400000">
            <a:off x="8260445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sp>
        <p:nvSpPr>
          <p:cNvPr id="44" name="AR1">
            <a:extLst>
              <a:ext uri="{FF2B5EF4-FFF2-40B4-BE49-F238E27FC236}">
                <a16:creationId xmlns:a16="http://schemas.microsoft.com/office/drawing/2014/main" id="{36E061C4-7F3D-4821-863A-D41BFE07452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 rot="5400000">
            <a:off x="1336819" y="1801164"/>
            <a:ext cx="1022400" cy="1022400"/>
          </a:xfrm>
          <a:prstGeom prst="rtTriangle">
            <a:avLst/>
          </a:prstGeom>
          <a:solidFill>
            <a:schemeClr val="tx2"/>
          </a:solidFill>
        </p:spPr>
        <p:txBody>
          <a:bodyPr vert="vert270">
            <a:noAutofit/>
          </a:bodyPr>
          <a:lstStyle>
            <a:lvl1pPr marL="0" indent="0" algn="r">
              <a:buNone/>
              <a:defRPr sz="300" b="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s.v.p. niet verwijderen</a:t>
            </a:r>
          </a:p>
        </p:txBody>
      </p:sp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Voorstellen BNI regioteam</a:t>
            </a:r>
          </a:p>
        </p:txBody>
      </p:sp>
      <p:sp>
        <p:nvSpPr>
          <p:cNvPr id="25" name="A1">
            <a:extLst>
              <a:ext uri="{FF2B5EF4-FFF2-40B4-BE49-F238E27FC236}">
                <a16:creationId xmlns:a16="http://schemas.microsoft.com/office/drawing/2014/main" id="{0FE139E0-4826-4425-B7CB-EE48152F80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552970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BNI Ambassadeur</a:t>
            </a:r>
          </a:p>
        </p:txBody>
      </p:sp>
      <p:sp>
        <p:nvSpPr>
          <p:cNvPr id="24" name="A2">
            <a:extLst>
              <a:ext uri="{FF2B5EF4-FFF2-40B4-BE49-F238E27FC236}">
                <a16:creationId xmlns:a16="http://schemas.microsoft.com/office/drawing/2014/main" id="{6740F313-D8E9-4E4E-A9EF-EF57BD5BEA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016000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BNI Director Consultant</a:t>
            </a:r>
          </a:p>
        </p:txBody>
      </p:sp>
      <p:sp>
        <p:nvSpPr>
          <p:cNvPr id="26" name="A3">
            <a:extLst>
              <a:ext uri="{FF2B5EF4-FFF2-40B4-BE49-F238E27FC236}">
                <a16:creationId xmlns:a16="http://schemas.microsoft.com/office/drawing/2014/main" id="{48DEE206-1287-47B1-9786-2A6A8682C3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77045" y="2016000"/>
            <a:ext cx="2160000" cy="2160000"/>
          </a:xfrm>
          <a:solidFill>
            <a:schemeClr val="accent2"/>
          </a:solidFill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nl-NL" dirty="0"/>
              <a:t>Plaats hier de foto van de BNI Executive Director</a:t>
            </a:r>
          </a:p>
        </p:txBody>
      </p:sp>
      <p:sp>
        <p:nvSpPr>
          <p:cNvPr id="34" name="T1">
            <a:extLst>
              <a:ext uri="{FF2B5EF4-FFF2-40B4-BE49-F238E27FC236}">
                <a16:creationId xmlns:a16="http://schemas.microsoft.com/office/drawing/2014/main" id="{B25CCEE8-0EF6-45BD-A242-5BCDC27E57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6820" y="4265999"/>
            <a:ext cx="237601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6" name="T2">
            <a:extLst>
              <a:ext uri="{FF2B5EF4-FFF2-40B4-BE49-F238E27FC236}">
                <a16:creationId xmlns:a16="http://schemas.microsoft.com/office/drawing/2014/main" id="{A2BDE551-7593-467F-B91C-5CEF822907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76255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37" name="T3">
            <a:extLst>
              <a:ext uri="{FF2B5EF4-FFF2-40B4-BE49-F238E27FC236}">
                <a16:creationId xmlns:a16="http://schemas.microsoft.com/office/drawing/2014/main" id="{4E0BBAFC-F694-499C-B623-982799AA3D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61890" y="4265999"/>
            <a:ext cx="2375155" cy="5400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41" name="T1A">
            <a:extLst>
              <a:ext uri="{FF2B5EF4-FFF2-40B4-BE49-F238E27FC236}">
                <a16:creationId xmlns:a16="http://schemas.microsoft.com/office/drawing/2014/main" id="{818547A5-E809-4CC8-9800-18E15E2AFD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6819" y="4805999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>
                <a:solidFill>
                  <a:schemeClr val="accent1"/>
                </a:solidFill>
              </a:rPr>
              <a:t>BNI </a:t>
            </a:r>
            <a:r>
              <a:rPr lang="en-US" sz="1400" dirty="0" err="1">
                <a:solidFill>
                  <a:schemeClr val="accent1"/>
                </a:solidFill>
              </a:rPr>
              <a:t>Ambassadeur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42" name="T2A">
            <a:extLst>
              <a:ext uri="{FF2B5EF4-FFF2-40B4-BE49-F238E27FC236}">
                <a16:creationId xmlns:a16="http://schemas.microsoft.com/office/drawing/2014/main" id="{84AD881F-3319-4093-A107-9AEE632718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5395" y="4805999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>
                <a:solidFill>
                  <a:schemeClr val="accent1"/>
                </a:solidFill>
              </a:rPr>
              <a:t>BNI Director Consultant</a:t>
            </a:r>
          </a:p>
        </p:txBody>
      </p:sp>
      <p:sp>
        <p:nvSpPr>
          <p:cNvPr id="43" name="T3A">
            <a:extLst>
              <a:ext uri="{FF2B5EF4-FFF2-40B4-BE49-F238E27FC236}">
                <a16:creationId xmlns:a16="http://schemas.microsoft.com/office/drawing/2014/main" id="{FF1B828A-173F-4DF5-8279-37CF540B1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61890" y="4805999"/>
            <a:ext cx="2376015" cy="30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 sz="1400" dirty="0">
                <a:solidFill>
                  <a:schemeClr val="accent1"/>
                </a:solidFill>
              </a:rPr>
              <a:t>BNI Executive Director</a:t>
            </a:r>
          </a:p>
        </p:txBody>
      </p:sp>
      <p:pic>
        <p:nvPicPr>
          <p:cNvPr id="47" name="A - SWOESJ">
            <a:extLst>
              <a:ext uri="{FF2B5EF4-FFF2-40B4-BE49-F238E27FC236}">
                <a16:creationId xmlns:a16="http://schemas.microsoft.com/office/drawing/2014/main" id="{5AE3FCE8-3324-41C8-90EA-5107ADC068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1570" y="4412243"/>
            <a:ext cx="4670430" cy="2445757"/>
          </a:xfrm>
          <a:prstGeom prst="rect">
            <a:avLst/>
          </a:prstGeom>
          <a:effectLst/>
        </p:spPr>
      </p:pic>
      <p:grpSp>
        <p:nvGrpSpPr>
          <p:cNvPr id="54" name="INSTRUCTIE AFBEELDING">
            <a:extLst>
              <a:ext uri="{FF2B5EF4-FFF2-40B4-BE49-F238E27FC236}">
                <a16:creationId xmlns:a16="http://schemas.microsoft.com/office/drawing/2014/main" id="{312937D6-C6FB-45D1-8C91-967BFA0A3146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85BDCD2D-5F51-4DA3-B927-00F0A9A48CEA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086BFB51-9EE7-447F-972A-3E2F18FB05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B125E9CF-A0DA-4E81-906D-61744FB2FB21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075F2438-45D1-43C1-AD22-DCAA1666F7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B38B2F01-59E6-4440-8E03-CED8431CD429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4CA961FF-E2FB-48BA-A464-B4794A1D8A2D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0A2E9ECF-D6F6-4578-8FCB-62736F6295CA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EBBEEC4A-72EC-445B-BE46-99A7F5B19403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63" name="Gelijkbenige driehoek 62">
              <a:extLst>
                <a:ext uri="{FF2B5EF4-FFF2-40B4-BE49-F238E27FC236}">
                  <a16:creationId xmlns:a16="http://schemas.microsoft.com/office/drawing/2014/main" id="{7279B00F-EC92-4DD5-9624-F21A5AD58579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A56A1F4C-83D3-417D-89AF-209F8550097A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31523A4C-5B5B-4E63-9EAE-3D20B6C5ED67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16E70177-B8D5-49AA-8249-7FE9B870A991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7" name="Rechthoek: afgeronde hoeken 66">
              <a:extLst>
                <a:ext uri="{FF2B5EF4-FFF2-40B4-BE49-F238E27FC236}">
                  <a16:creationId xmlns:a16="http://schemas.microsoft.com/office/drawing/2014/main" id="{2568CCEB-2D7D-4889-8035-4BDEE1C6777D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774F6FD8-4EB2-4C9E-B08C-6EE2D11175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D6E8E377-6B67-4443-99B5-9C3FD7D72438}"/>
                </a:ext>
              </a:extLst>
            </p:cNvPr>
            <p:cNvCxnSpPr>
              <a:cxnSpLocks/>
              <a:stCxn id="67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204976BC-E0A2-4F32-AA75-F0F21C9FE70D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3CD07E31-952A-4FD2-9312-92D1E6F2FB5A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72" name="Rechte verbindingslijn 71">
              <a:extLst>
                <a:ext uri="{FF2B5EF4-FFF2-40B4-BE49-F238E27FC236}">
                  <a16:creationId xmlns:a16="http://schemas.microsoft.com/office/drawing/2014/main" id="{7F11768E-34B9-4B49-8B26-A5CF4AB7DB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73" name="Afbeelding 72">
              <a:extLst>
                <a:ext uri="{FF2B5EF4-FFF2-40B4-BE49-F238E27FC236}">
                  <a16:creationId xmlns:a16="http://schemas.microsoft.com/office/drawing/2014/main" id="{67938127-ED38-497D-A356-1BDA269FCA2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E78C0765-73FC-460A-AC55-5C68AA7E40E2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6A3CA524-3C28-476A-866C-69698C0F16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203A189A-587E-4137-8E8F-4F233739F07F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30B972FC-F92D-49E0-A695-39062A586CA1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97" name="Afbeelding 96">
              <a:extLst>
                <a:ext uri="{FF2B5EF4-FFF2-40B4-BE49-F238E27FC236}">
                  <a16:creationId xmlns:a16="http://schemas.microsoft.com/office/drawing/2014/main" id="{5174E0F6-4DF7-41F1-A539-9D0760324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33568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RS LEDEN PRESENTA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grpSp>
        <p:nvGrpSpPr>
          <p:cNvPr id="11" name="INSTRUCTIE WASSEN">
            <a:extLst>
              <a:ext uri="{FF2B5EF4-FFF2-40B4-BE49-F238E27FC236}">
                <a16:creationId xmlns:a16="http://schemas.microsoft.com/office/drawing/2014/main" id="{CB8A506D-8714-4515-9189-0D771C5B350C}"/>
              </a:ext>
            </a:extLst>
          </p:cNvPr>
          <p:cNvGrpSpPr/>
          <p:nvPr userDrawn="1"/>
        </p:nvGrpSpPr>
        <p:grpSpPr>
          <a:xfrm>
            <a:off x="989400" y="1270167"/>
            <a:ext cx="3183677" cy="661485"/>
            <a:chOff x="-3419439" y="251807"/>
            <a:chExt cx="3183677" cy="661485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0F05977-3E5E-4380-AEB6-E9D3CD6C690A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78D076CD-ABE2-4E62-B71F-85FB870D0D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66E9C26E-D418-448C-B197-CEFD29BE25BC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in het overzicht links, alle dia’s van de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‘Wekelijkse presentatie leden</a:t>
              </a: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’. Zodat je in één keer de hele selectie kunt aanpassen. 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Klik vervolgens op de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rechtermuisknop </a:t>
              </a:r>
              <a:r>
                <a:rPr lang="nl-NL" sz="1000" b="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en kies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Indeling.</a:t>
              </a:r>
              <a:endPara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5BE072F-3B6D-43A1-B21E-F5C21B9C8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0067" y="2464966"/>
            <a:ext cx="1991020" cy="30484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323EAD1-5B37-4313-A402-51B5B6A8D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4162" y="2464966"/>
            <a:ext cx="7361235" cy="13771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INSTRUCTIE WASSEN">
            <a:extLst>
              <a:ext uri="{FF2B5EF4-FFF2-40B4-BE49-F238E27FC236}">
                <a16:creationId xmlns:a16="http://schemas.microsoft.com/office/drawing/2014/main" id="{9333F7FA-D51E-466A-9FD4-36160F8322C2}"/>
              </a:ext>
            </a:extLst>
          </p:cNvPr>
          <p:cNvGrpSpPr/>
          <p:nvPr userDrawn="1"/>
        </p:nvGrpSpPr>
        <p:grpSpPr>
          <a:xfrm>
            <a:off x="4504162" y="1270167"/>
            <a:ext cx="3183677" cy="661485"/>
            <a:chOff x="-3419439" y="251807"/>
            <a:chExt cx="3183677" cy="661485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F14480FA-90C1-4D1D-A4EC-C57BC2694DA3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E5A9FF5F-6E33-42CC-B8B0-6B36290FF8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64D72D34-14FB-4B07-A0DA-3467A5BA45D9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in het overzicht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WEKELIJKSE PRESENTATIE TIMERS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gewenste timer.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Je hebt de keuze van 30 sec t/m 60 sec.</a:t>
              </a:r>
              <a:endPara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22" name="INSTRUCTIE WASSEN">
            <a:extLst>
              <a:ext uri="{FF2B5EF4-FFF2-40B4-BE49-F238E27FC236}">
                <a16:creationId xmlns:a16="http://schemas.microsoft.com/office/drawing/2014/main" id="{1C5D7432-CEE6-40D3-8989-90CBCCABE444}"/>
              </a:ext>
            </a:extLst>
          </p:cNvPr>
          <p:cNvGrpSpPr/>
          <p:nvPr userDrawn="1"/>
        </p:nvGrpSpPr>
        <p:grpSpPr>
          <a:xfrm>
            <a:off x="8018924" y="1270167"/>
            <a:ext cx="3183677" cy="661485"/>
            <a:chOff x="-3419439" y="251807"/>
            <a:chExt cx="3183677" cy="661485"/>
          </a:xfrm>
        </p:grpSpPr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919E72E-0E0A-4E80-818E-BEA4EC712680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7D04E3D0-358B-4E73-86D2-6ED0C9AA17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28632D6-6042-4BFC-A2E3-083BEE39E01D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defRPr/>
              </a:pP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Je hebt nu voor alle geselecteerde dia’s de timer aangepast. 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De tekst, logo en afbeelding blijven automatisch op de juiste plek staan. 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endParaRPr kumimoji="0" lang="nl-NL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45BC9FA4-336D-4ED7-BE64-B0E6655D98DD}"/>
              </a:ext>
            </a:extLst>
          </p:cNvPr>
          <p:cNvCxnSpPr>
            <a:cxnSpLocks/>
          </p:cNvCxnSpPr>
          <p:nvPr userDrawn="1"/>
        </p:nvCxnSpPr>
        <p:spPr>
          <a:xfrm>
            <a:off x="5566403" y="2078688"/>
            <a:ext cx="1" cy="2392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al 26">
            <a:extLst>
              <a:ext uri="{FF2B5EF4-FFF2-40B4-BE49-F238E27FC236}">
                <a16:creationId xmlns:a16="http://schemas.microsoft.com/office/drawing/2014/main" id="{E912B019-FC45-4251-9E4F-AA11228A28C2}"/>
              </a:ext>
            </a:extLst>
          </p:cNvPr>
          <p:cNvSpPr/>
          <p:nvPr userDrawn="1"/>
        </p:nvSpPr>
        <p:spPr>
          <a:xfrm>
            <a:off x="4404360" y="2417728"/>
            <a:ext cx="2324089" cy="369318"/>
          </a:xfrm>
          <a:prstGeom prst="ellipse">
            <a:avLst/>
          </a:prstGeom>
          <a:noFill/>
          <a:ln w="28575">
            <a:solidFill>
              <a:srgbClr val="CF2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74321EAE-AA08-499D-9E37-F87F9F8023D7}"/>
              </a:ext>
            </a:extLst>
          </p:cNvPr>
          <p:cNvCxnSpPr>
            <a:cxnSpLocks/>
          </p:cNvCxnSpPr>
          <p:nvPr userDrawn="1"/>
        </p:nvCxnSpPr>
        <p:spPr>
          <a:xfrm>
            <a:off x="4504162" y="3972715"/>
            <a:ext cx="736123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6C4F265F-4962-40A7-8E6C-2A79316A79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925" y="4792627"/>
            <a:ext cx="3100850" cy="1744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A75C1F9C-2FF4-4AE3-BDDF-B885A08759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575" y="4792627"/>
            <a:ext cx="3100850" cy="1744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INSTRUCTIE WASSEN">
            <a:extLst>
              <a:ext uri="{FF2B5EF4-FFF2-40B4-BE49-F238E27FC236}">
                <a16:creationId xmlns:a16="http://schemas.microsoft.com/office/drawing/2014/main" id="{51C24FF8-5432-445A-88E2-478234C09FB3}"/>
              </a:ext>
            </a:extLst>
          </p:cNvPr>
          <p:cNvGrpSpPr/>
          <p:nvPr userDrawn="1"/>
        </p:nvGrpSpPr>
        <p:grpSpPr>
          <a:xfrm>
            <a:off x="4504161" y="4304774"/>
            <a:ext cx="3183677" cy="661485"/>
            <a:chOff x="-3419439" y="251807"/>
            <a:chExt cx="3183677" cy="661485"/>
          </a:xfrm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13B44112-5195-487A-9890-523B5E7D510F}"/>
                </a:ext>
              </a:extLst>
            </p:cNvPr>
            <p:cNvSpPr/>
            <p:nvPr userDrawn="1"/>
          </p:nvSpPr>
          <p:spPr>
            <a:xfrm>
              <a:off x="-3419439" y="25180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5DD47DD4-399F-4A52-A666-1CA78B77D79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3779" y="25180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C025F4B0-DCEA-4BB2-A6BC-3D7DDEB707D5}"/>
                </a:ext>
              </a:extLst>
            </p:cNvPr>
            <p:cNvSpPr/>
            <p:nvPr userDrawn="1"/>
          </p:nvSpPr>
          <p:spPr>
            <a:xfrm>
              <a:off x="-3053758" y="31786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Voorbeeld van 60 sec naar 45 sec.</a:t>
              </a:r>
              <a:endParaRPr kumimoji="0" lang="nl-NL" sz="10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3342B68F-A181-4E6A-B485-F3CF8444AB0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201174" y="5468212"/>
            <a:ext cx="1" cy="2392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36" name="Afbeelding 35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26894973-B773-4D7D-90BB-1B1B30FA365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884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PASSEND MA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4" name="Afbeelding 3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64710270-D283-4175-8A48-DD37DA20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909CF5A0-C833-49B5-A153-B1DDB17E606C}"/>
              </a:ext>
            </a:extLst>
          </p:cNvPr>
          <p:cNvGrpSpPr/>
          <p:nvPr userDrawn="1"/>
        </p:nvGrpSpPr>
        <p:grpSpPr>
          <a:xfrm>
            <a:off x="983740" y="1270167"/>
            <a:ext cx="3183677" cy="661485"/>
            <a:chOff x="983740" y="1270167"/>
            <a:chExt cx="3183677" cy="661485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D1DF1487-76E6-431F-9254-F038889FD16B}"/>
                </a:ext>
              </a:extLst>
            </p:cNvPr>
            <p:cNvSpPr/>
            <p:nvPr userDrawn="1"/>
          </p:nvSpPr>
          <p:spPr>
            <a:xfrm>
              <a:off x="9837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FBF91DAE-F531-45CB-B871-D8293377969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8940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F45BBF84-C11A-450F-BA7A-0DC752EDCCAC}"/>
                </a:ext>
              </a:extLst>
            </p:cNvPr>
            <p:cNvSpPr/>
            <p:nvPr userDrawn="1"/>
          </p:nvSpPr>
          <p:spPr>
            <a:xfrm>
              <a:off x="134942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02628AF6-B115-48C6-A00A-F5ECD71EADC8}"/>
                </a:ext>
              </a:extLst>
            </p:cNvPr>
            <p:cNvSpPr/>
            <p:nvPr userDrawn="1"/>
          </p:nvSpPr>
          <p:spPr>
            <a:xfrm>
              <a:off x="1349421" y="1556470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3169B012-107D-4B86-9560-61835055BA42}"/>
                </a:ext>
              </a:extLst>
            </p:cNvPr>
            <p:cNvSpPr/>
            <p:nvPr userDrawn="1"/>
          </p:nvSpPr>
          <p:spPr>
            <a:xfrm>
              <a:off x="1508808" y="1589038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87EBCD70-63BF-469A-BACA-048D9A4C2009}"/>
                </a:ext>
              </a:extLst>
            </p:cNvPr>
            <p:cNvSpPr/>
            <p:nvPr userDrawn="1"/>
          </p:nvSpPr>
          <p:spPr>
            <a:xfrm rot="2700000">
              <a:off x="1382273" y="1715031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5" name="Rechthoek: afgeronde hoeken 44">
              <a:extLst>
                <a:ext uri="{FF2B5EF4-FFF2-40B4-BE49-F238E27FC236}">
                  <a16:creationId xmlns:a16="http://schemas.microsoft.com/office/drawing/2014/main" id="{B5CAB184-E600-414E-9935-DE1E5CCC93A6}"/>
                </a:ext>
              </a:extLst>
            </p:cNvPr>
            <p:cNvSpPr/>
            <p:nvPr userDrawn="1"/>
          </p:nvSpPr>
          <p:spPr>
            <a:xfrm>
              <a:off x="1486010" y="1702321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Rechte verbindingslijn 45">
              <a:extLst>
                <a:ext uri="{FF2B5EF4-FFF2-40B4-BE49-F238E27FC236}">
                  <a16:creationId xmlns:a16="http://schemas.microsoft.com/office/drawing/2014/main" id="{4BDFA4FC-7BD1-4F1B-B45D-8B9377D2F6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2871" y="1865006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B9309FAB-1F35-479F-B4A6-58E5B221DDFC}"/>
                </a:ext>
              </a:extLst>
            </p:cNvPr>
            <p:cNvCxnSpPr>
              <a:cxnSpLocks/>
              <a:stCxn id="45" idx="2"/>
            </p:cNvCxnSpPr>
            <p:nvPr userDrawn="1"/>
          </p:nvCxnSpPr>
          <p:spPr>
            <a:xfrm flipH="1">
              <a:off x="1564688" y="1820809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C9B2750F-CB40-4199-A93B-015DB6B3B35D}"/>
              </a:ext>
            </a:extLst>
          </p:cNvPr>
          <p:cNvGrpSpPr/>
          <p:nvPr userDrawn="1"/>
        </p:nvGrpSpPr>
        <p:grpSpPr>
          <a:xfrm>
            <a:off x="4504162" y="1269510"/>
            <a:ext cx="3183677" cy="2444527"/>
            <a:chOff x="4641340" y="1269510"/>
            <a:chExt cx="3183677" cy="2444527"/>
          </a:xfrm>
        </p:grpSpPr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E363E9AC-68B4-495B-9BAD-D24348D43FEC}"/>
                </a:ext>
              </a:extLst>
            </p:cNvPr>
            <p:cNvSpPr/>
            <p:nvPr userDrawn="1"/>
          </p:nvSpPr>
          <p:spPr>
            <a:xfrm>
              <a:off x="46413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B0E805B-824F-47C9-B2D2-14D0D0147F48}"/>
                </a:ext>
              </a:extLst>
            </p:cNvPr>
            <p:cNvSpPr/>
            <p:nvPr userDrawn="1"/>
          </p:nvSpPr>
          <p:spPr>
            <a:xfrm>
              <a:off x="5007021" y="133623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Selecteer het logo en klik in het menu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Bijsnijden.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4813A91D-64E5-41FF-A9AA-8C25EA3953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47000" y="12695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55" name="Afbeelding 54">
              <a:extLst>
                <a:ext uri="{FF2B5EF4-FFF2-40B4-BE49-F238E27FC236}">
                  <a16:creationId xmlns:a16="http://schemas.microsoft.com/office/drawing/2014/main" id="{17A1081B-BCC0-4745-9B61-BEC1AEA1A43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4367" y="2515967"/>
              <a:ext cx="1005434" cy="119807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C2BA5531-EFA1-4249-B3A3-8A79C8F722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8551" y="1893083"/>
              <a:ext cx="1205441" cy="36844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7" name="Afbeelding 56">
              <a:extLst>
                <a:ext uri="{FF2B5EF4-FFF2-40B4-BE49-F238E27FC236}">
                  <a16:creationId xmlns:a16="http://schemas.microsoft.com/office/drawing/2014/main" id="{32AE5F0A-3473-408E-8FE3-A18476FEAE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2011" y="1888160"/>
              <a:ext cx="1205441" cy="56358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613D0407-466A-451D-AEC0-9250E9886245}"/>
              </a:ext>
            </a:extLst>
          </p:cNvPr>
          <p:cNvGrpSpPr/>
          <p:nvPr userDrawn="1"/>
        </p:nvGrpSpPr>
        <p:grpSpPr>
          <a:xfrm>
            <a:off x="8185354" y="1261531"/>
            <a:ext cx="3183677" cy="1636606"/>
            <a:chOff x="8643788" y="1261531"/>
            <a:chExt cx="3183677" cy="1636606"/>
          </a:xfrm>
        </p:grpSpPr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12C0CC46-86A7-4721-9984-73BEC312C2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49448" y="126153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42B71A1A-9009-4DB5-AB4D-3B8FD3E52D40}"/>
                </a:ext>
              </a:extLst>
            </p:cNvPr>
            <p:cNvSpPr/>
            <p:nvPr userDrawn="1"/>
          </p:nvSpPr>
          <p:spPr>
            <a:xfrm>
              <a:off x="8643788" y="12615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9F8941F-3113-4F02-9B1E-F3027208931D}"/>
                </a:ext>
              </a:extLst>
            </p:cNvPr>
            <p:cNvSpPr/>
            <p:nvPr userDrawn="1"/>
          </p:nvSpPr>
          <p:spPr>
            <a:xfrm>
              <a:off x="9009470" y="1313946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Houd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Shift-toets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ingedrukt terwijl je met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linkermuisknop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het logo sleept, zodat het logo geheel in het vlak komt te staan.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Het slepen doe je door in een hoek op het balletje te klikken en dan vast te houden met je muistoets.</a:t>
              </a:r>
            </a:p>
          </p:txBody>
        </p:sp>
        <p:pic>
          <p:nvPicPr>
            <p:cNvPr id="58" name="Afbeelding 57">
              <a:extLst>
                <a:ext uri="{FF2B5EF4-FFF2-40B4-BE49-F238E27FC236}">
                  <a16:creationId xmlns:a16="http://schemas.microsoft.com/office/drawing/2014/main" id="{56F686DA-ADB5-430C-B011-EC8232EF99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09470" y="2261527"/>
              <a:ext cx="2042464" cy="636610"/>
            </a:xfrm>
            <a:prstGeom prst="rect">
              <a:avLst/>
            </a:prstGeom>
          </p:spPr>
        </p:pic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953731CB-1C47-4D26-8F81-8CD1B14A35A1}"/>
                </a:ext>
              </a:extLst>
            </p:cNvPr>
            <p:cNvSpPr/>
            <p:nvPr userDrawn="1"/>
          </p:nvSpPr>
          <p:spPr>
            <a:xfrm>
              <a:off x="8954665" y="2207481"/>
              <a:ext cx="174220" cy="174220"/>
            </a:xfrm>
            <a:prstGeom prst="ellipse">
              <a:avLst/>
            </a:prstGeom>
            <a:noFill/>
            <a:ln w="38100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13C0CBE0-3DE3-4FDD-815A-8CE7B84998BD}"/>
              </a:ext>
            </a:extLst>
          </p:cNvPr>
          <p:cNvGrpSpPr/>
          <p:nvPr userDrawn="1"/>
        </p:nvGrpSpPr>
        <p:grpSpPr>
          <a:xfrm>
            <a:off x="986569" y="3842164"/>
            <a:ext cx="3183677" cy="1624901"/>
            <a:chOff x="-3426299" y="5487458"/>
            <a:chExt cx="3183677" cy="1624901"/>
          </a:xfrm>
        </p:grpSpPr>
        <p:cxnSp>
          <p:nvCxnSpPr>
            <p:cNvPr id="39" name="Rechte verbindingslijn 38">
              <a:extLst>
                <a:ext uri="{FF2B5EF4-FFF2-40B4-BE49-F238E27FC236}">
                  <a16:creationId xmlns:a16="http://schemas.microsoft.com/office/drawing/2014/main" id="{55DA6B95-9ED4-4452-9277-88644FEC8E5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5487458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6BF39B24-59AF-43E1-A009-CFC445CC6475}"/>
                </a:ext>
              </a:extLst>
            </p:cNvPr>
            <p:cNvSpPr/>
            <p:nvPr userDrawn="1"/>
          </p:nvSpPr>
          <p:spPr>
            <a:xfrm>
              <a:off x="-3426299" y="5487458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B8981187-AE19-41D3-B675-37020B4F5B57}"/>
                </a:ext>
              </a:extLst>
            </p:cNvPr>
            <p:cNvSpPr/>
            <p:nvPr userDrawn="1"/>
          </p:nvSpPr>
          <p:spPr>
            <a:xfrm>
              <a:off x="-3060617" y="5539873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het hele afbeeldingsvlak en klik op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kies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Kopiëren.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opnieuw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kies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Plakken als Afbeelding. 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4DE1C43A-825D-4956-A3CA-967EF11306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64083" y="5948381"/>
              <a:ext cx="1213896" cy="20231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Afbeelding 60">
              <a:extLst>
                <a:ext uri="{FF2B5EF4-FFF2-40B4-BE49-F238E27FC236}">
                  <a16:creationId xmlns:a16="http://schemas.microsoft.com/office/drawing/2014/main" id="{6345BB92-F9DB-4080-A3F1-09CCBD96A97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055628" y="6656703"/>
              <a:ext cx="1237966" cy="455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2" name="Ovaal 61">
              <a:extLst>
                <a:ext uri="{FF2B5EF4-FFF2-40B4-BE49-F238E27FC236}">
                  <a16:creationId xmlns:a16="http://schemas.microsoft.com/office/drawing/2014/main" id="{F5AF7E6F-0C2F-40DB-9765-0D0913AEBB19}"/>
                </a:ext>
              </a:extLst>
            </p:cNvPr>
            <p:cNvSpPr/>
            <p:nvPr userDrawn="1"/>
          </p:nvSpPr>
          <p:spPr>
            <a:xfrm>
              <a:off x="-2678981" y="6803752"/>
              <a:ext cx="264855" cy="264855"/>
            </a:xfrm>
            <a:prstGeom prst="ellipse">
              <a:avLst/>
            </a:prstGeom>
            <a:noFill/>
            <a:ln w="38100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0F056FDC-2153-4F7A-B0AB-CDFD2343082B}"/>
              </a:ext>
            </a:extLst>
          </p:cNvPr>
          <p:cNvGrpSpPr/>
          <p:nvPr userDrawn="1"/>
        </p:nvGrpSpPr>
        <p:grpSpPr>
          <a:xfrm>
            <a:off x="4489204" y="3829176"/>
            <a:ext cx="3183677" cy="384768"/>
            <a:chOff x="4641340" y="1269510"/>
            <a:chExt cx="3183677" cy="384768"/>
          </a:xfrm>
        </p:grpSpPr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B515F690-76A2-4324-B228-7219E86551DB}"/>
                </a:ext>
              </a:extLst>
            </p:cNvPr>
            <p:cNvSpPr/>
            <p:nvPr userDrawn="1"/>
          </p:nvSpPr>
          <p:spPr>
            <a:xfrm>
              <a:off x="46413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FA70B36C-0445-4FDA-BCBC-A717CD6F656E}"/>
                </a:ext>
              </a:extLst>
            </p:cNvPr>
            <p:cNvSpPr/>
            <p:nvPr userDrawn="1"/>
          </p:nvSpPr>
          <p:spPr>
            <a:xfrm>
              <a:off x="5007021" y="133623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het originele logo uit het afbeeldingsvlak.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‘gemaakte ‘afbeelding’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uit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staat ernaast op de slide.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C5E5C5C1-279E-44D9-9953-4B9C54D344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47000" y="12695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grpSp>
        <p:nvGrpSpPr>
          <p:cNvPr id="72" name="Groep 71">
            <a:extLst>
              <a:ext uri="{FF2B5EF4-FFF2-40B4-BE49-F238E27FC236}">
                <a16:creationId xmlns:a16="http://schemas.microsoft.com/office/drawing/2014/main" id="{12A8DE32-730F-4476-A718-FF2F08BE3794}"/>
              </a:ext>
            </a:extLst>
          </p:cNvPr>
          <p:cNvGrpSpPr/>
          <p:nvPr userDrawn="1"/>
        </p:nvGrpSpPr>
        <p:grpSpPr>
          <a:xfrm>
            <a:off x="8183477" y="3829176"/>
            <a:ext cx="3183677" cy="384768"/>
            <a:chOff x="4641340" y="1269510"/>
            <a:chExt cx="3183677" cy="384768"/>
          </a:xfrm>
        </p:grpSpPr>
        <p:sp>
          <p:nvSpPr>
            <p:cNvPr id="73" name="Rechthoek 72">
              <a:extLst>
                <a:ext uri="{FF2B5EF4-FFF2-40B4-BE49-F238E27FC236}">
                  <a16:creationId xmlns:a16="http://schemas.microsoft.com/office/drawing/2014/main" id="{FCBD961E-F47B-41AB-B02C-9BEE08532D6A}"/>
                </a:ext>
              </a:extLst>
            </p:cNvPr>
            <p:cNvSpPr/>
            <p:nvPr userDrawn="1"/>
          </p:nvSpPr>
          <p:spPr>
            <a:xfrm>
              <a:off x="464134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793A2B89-0901-43D4-A695-3B8AFE1E36E1}"/>
                </a:ext>
              </a:extLst>
            </p:cNvPr>
            <p:cNvSpPr/>
            <p:nvPr userDrawn="1"/>
          </p:nvSpPr>
          <p:spPr>
            <a:xfrm>
              <a:off x="5007021" y="133623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Plak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‘gemaakte afbeelding’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uit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stap 4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plek, waar het logo hoort te staan.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 deze manier zal het logo niet meer verspringen naar het originele formaat, wanneer je op ‘Dia herstellen’ klikt óf wanneer je de slide aanpast naar een andere timer.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40DD3F5A-9686-4C34-BE7E-83D792C69B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47000" y="126951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DF148A4-1A3A-463A-B42E-17851C67453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077" y="4658922"/>
            <a:ext cx="2817994" cy="889099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E1244F9A-79FB-46DB-BC53-CF20D92CB36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7670" y="5011409"/>
            <a:ext cx="2300969" cy="1661127"/>
          </a:xfrm>
          <a:prstGeom prst="rect">
            <a:avLst/>
          </a:prstGeom>
        </p:spPr>
      </p:pic>
      <p:cxnSp>
        <p:nvCxnSpPr>
          <p:cNvPr id="51" name="Rechte verbindingslijn met pijl 50">
            <a:extLst>
              <a:ext uri="{FF2B5EF4-FFF2-40B4-BE49-F238E27FC236}">
                <a16:creationId xmlns:a16="http://schemas.microsoft.com/office/drawing/2014/main" id="{DF557833-93DC-4006-A4E6-C3E4D6466DF9}"/>
              </a:ext>
            </a:extLst>
          </p:cNvPr>
          <p:cNvCxnSpPr>
            <a:cxnSpLocks/>
          </p:cNvCxnSpPr>
          <p:nvPr userDrawn="1"/>
        </p:nvCxnSpPr>
        <p:spPr>
          <a:xfrm>
            <a:off x="6874093" y="2278373"/>
            <a:ext cx="0" cy="2057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1988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ZOEKERS EN GASTENLIJST/ TIM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grpSp>
        <p:nvGrpSpPr>
          <p:cNvPr id="9" name="INSTRUCTIE 1">
            <a:extLst>
              <a:ext uri="{FF2B5EF4-FFF2-40B4-BE49-F238E27FC236}">
                <a16:creationId xmlns:a16="http://schemas.microsoft.com/office/drawing/2014/main" id="{FC58FD53-F2ED-4A97-B9BB-FD9043CCC573}"/>
              </a:ext>
            </a:extLst>
          </p:cNvPr>
          <p:cNvGrpSpPr/>
          <p:nvPr userDrawn="1"/>
        </p:nvGrpSpPr>
        <p:grpSpPr>
          <a:xfrm>
            <a:off x="433755" y="1270167"/>
            <a:ext cx="3715951" cy="3986923"/>
            <a:chOff x="433755" y="1270167"/>
            <a:chExt cx="3715951" cy="3986923"/>
          </a:xfrm>
        </p:grpSpPr>
        <p:grpSp>
          <p:nvGrpSpPr>
            <p:cNvPr id="11" name="INSTRUCTIE WASSEN">
              <a:extLst>
                <a:ext uri="{FF2B5EF4-FFF2-40B4-BE49-F238E27FC236}">
                  <a16:creationId xmlns:a16="http://schemas.microsoft.com/office/drawing/2014/main" id="{CB8A506D-8714-4515-9189-0D771C5B350C}"/>
                </a:ext>
              </a:extLst>
            </p:cNvPr>
            <p:cNvGrpSpPr/>
            <p:nvPr userDrawn="1"/>
          </p:nvGrpSpPr>
          <p:grpSpPr>
            <a:xfrm>
              <a:off x="433755" y="1270167"/>
              <a:ext cx="3183677" cy="661485"/>
              <a:chOff x="-3419439" y="251807"/>
              <a:chExt cx="3183677" cy="661485"/>
            </a:xfrm>
          </p:grpSpPr>
          <p:sp>
            <p:nvSpPr>
              <p:cNvPr id="12" name="Rechthoek 11">
                <a:extLst>
                  <a:ext uri="{FF2B5EF4-FFF2-40B4-BE49-F238E27FC236}">
                    <a16:creationId xmlns:a16="http://schemas.microsoft.com/office/drawing/2014/main" id="{00F05977-3E5E-4380-AEB6-E9D3CD6C690A}"/>
                  </a:ext>
                </a:extLst>
              </p:cNvPr>
              <p:cNvSpPr/>
              <p:nvPr userDrawn="1"/>
            </p:nvSpPr>
            <p:spPr>
              <a:xfrm>
                <a:off x="-3419439" y="25180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4" name="Rechte verbindingslijn 13">
                <a:extLst>
                  <a:ext uri="{FF2B5EF4-FFF2-40B4-BE49-F238E27FC236}">
                    <a16:creationId xmlns:a16="http://schemas.microsoft.com/office/drawing/2014/main" id="{78D076CD-ABE2-4E62-B71F-85FB870D0D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3779" y="25180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66E9C26E-D418-448C-B197-CEFD29BE25BC}"/>
                  </a:ext>
                </a:extLst>
              </p:cNvPr>
              <p:cNvSpPr/>
              <p:nvPr userDrawn="1"/>
            </p:nvSpPr>
            <p:spPr>
              <a:xfrm>
                <a:off x="-3053758" y="31786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in het overzicht links de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dia </a:t>
                </a: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 Welkom – bezoekers en gasten.</a:t>
                </a:r>
                <a:b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b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Klik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rechtermuisknop </a:t>
                </a:r>
                <a:r>
                  <a:rPr lang="nl-NL" sz="1000" b="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en kies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Kopiëren</a:t>
                </a:r>
                <a:endParaRPr kumimoji="0" lang="nl-NL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22C9B90D-B145-48D8-BE54-4872D4DBD2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436" y="2159822"/>
              <a:ext cx="3350270" cy="188452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D40253CE-138F-493B-9900-5C40B1F67F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526" y="3694310"/>
              <a:ext cx="1562780" cy="1562780"/>
            </a:xfrm>
            <a:prstGeom prst="rect">
              <a:avLst/>
            </a:prstGeom>
            <a:ln w="57150">
              <a:solidFill>
                <a:schemeClr val="accent2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D46AAD1E-6102-4875-8EEC-A0E4B0252BE5}"/>
                </a:ext>
              </a:extLst>
            </p:cNvPr>
            <p:cNvSpPr/>
            <p:nvPr userDrawn="1"/>
          </p:nvSpPr>
          <p:spPr>
            <a:xfrm>
              <a:off x="799435" y="2385938"/>
              <a:ext cx="616595" cy="402163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7" name="Rechte verbindingslijn 6">
              <a:extLst>
                <a:ext uri="{FF2B5EF4-FFF2-40B4-BE49-F238E27FC236}">
                  <a16:creationId xmlns:a16="http://schemas.microsoft.com/office/drawing/2014/main" id="{EA1CECF8-417F-405A-BBB9-6DEFB1A2CBAE}"/>
                </a:ext>
              </a:extLst>
            </p:cNvPr>
            <p:cNvCxnSpPr>
              <a:cxnSpLocks/>
              <a:stCxn id="3" idx="2"/>
              <a:endCxn id="36" idx="0"/>
            </p:cNvCxnSpPr>
            <p:nvPr userDrawn="1"/>
          </p:nvCxnSpPr>
          <p:spPr>
            <a:xfrm>
              <a:off x="1107733" y="2788101"/>
              <a:ext cx="584183" cy="906209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INSTRUCTIE 2">
            <a:extLst>
              <a:ext uri="{FF2B5EF4-FFF2-40B4-BE49-F238E27FC236}">
                <a16:creationId xmlns:a16="http://schemas.microsoft.com/office/drawing/2014/main" id="{0971BEAD-88E2-4C41-AAD4-876EEA492153}"/>
              </a:ext>
            </a:extLst>
          </p:cNvPr>
          <p:cNvGrpSpPr/>
          <p:nvPr userDrawn="1"/>
        </p:nvGrpSpPr>
        <p:grpSpPr>
          <a:xfrm>
            <a:off x="4495220" y="1270167"/>
            <a:ext cx="3201560" cy="3696088"/>
            <a:chOff x="4862003" y="1270167"/>
            <a:chExt cx="3201560" cy="3696088"/>
          </a:xfrm>
        </p:grpSpPr>
        <p:grpSp>
          <p:nvGrpSpPr>
            <p:cNvPr id="18" name="INSTRUCTIE WASSEN">
              <a:extLst>
                <a:ext uri="{FF2B5EF4-FFF2-40B4-BE49-F238E27FC236}">
                  <a16:creationId xmlns:a16="http://schemas.microsoft.com/office/drawing/2014/main" id="{9333F7FA-D51E-466A-9FD4-36160F8322C2}"/>
                </a:ext>
              </a:extLst>
            </p:cNvPr>
            <p:cNvGrpSpPr/>
            <p:nvPr userDrawn="1"/>
          </p:nvGrpSpPr>
          <p:grpSpPr>
            <a:xfrm>
              <a:off x="4862003" y="1270167"/>
              <a:ext cx="3201560" cy="661485"/>
              <a:chOff x="-3419439" y="251807"/>
              <a:chExt cx="3201560" cy="661485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F14480FA-90C1-4D1D-A4EC-C57BC2694DA3}"/>
                  </a:ext>
                </a:extLst>
              </p:cNvPr>
              <p:cNvSpPr/>
              <p:nvPr userDrawn="1"/>
            </p:nvSpPr>
            <p:spPr>
              <a:xfrm>
                <a:off x="-3419439" y="25180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20" name="Rechte verbindingslijn 19">
                <a:extLst>
                  <a:ext uri="{FF2B5EF4-FFF2-40B4-BE49-F238E27FC236}">
                    <a16:creationId xmlns:a16="http://schemas.microsoft.com/office/drawing/2014/main" id="{E5A9FF5F-6E33-42CC-B8B0-6B36290FF83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3779" y="25180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1" name="Rechthoek 20">
                <a:extLst>
                  <a:ext uri="{FF2B5EF4-FFF2-40B4-BE49-F238E27FC236}">
                    <a16:creationId xmlns:a16="http://schemas.microsoft.com/office/drawing/2014/main" id="{64D72D34-14FB-4B07-A0DA-3467A5BA45D9}"/>
                  </a:ext>
                </a:extLst>
              </p:cNvPr>
              <p:cNvSpPr/>
              <p:nvPr userDrawn="1"/>
            </p:nvSpPr>
            <p:spPr>
              <a:xfrm>
                <a:off x="-3053758" y="317869"/>
                <a:ext cx="2835879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defRPr/>
                </a:pPr>
                <a: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Plak deze dia vervolgens op de juiste plek in de presentatie bij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agendapunt 9 – Bezoekers en gasten presentaties.</a:t>
                </a:r>
                <a:b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endParaRPr kumimoji="0" lang="nl-NL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2EFC8DB-B091-4DEB-9C1A-28FF45E164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90716" y="2159822"/>
              <a:ext cx="1839368" cy="280643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" name="INSTRUCTIE 3">
            <a:extLst>
              <a:ext uri="{FF2B5EF4-FFF2-40B4-BE49-F238E27FC236}">
                <a16:creationId xmlns:a16="http://schemas.microsoft.com/office/drawing/2014/main" id="{49983178-25FF-4678-A0C8-5A36EA4CF2B0}"/>
              </a:ext>
            </a:extLst>
          </p:cNvPr>
          <p:cNvGrpSpPr/>
          <p:nvPr userDrawn="1"/>
        </p:nvGrpSpPr>
        <p:grpSpPr>
          <a:xfrm>
            <a:off x="5248355" y="1265767"/>
            <a:ext cx="6583045" cy="5204072"/>
            <a:chOff x="5248355" y="1265767"/>
            <a:chExt cx="6583045" cy="5204072"/>
          </a:xfrm>
        </p:grpSpPr>
        <p:pic>
          <p:nvPicPr>
            <p:cNvPr id="56" name="Afbeelding 55">
              <a:extLst>
                <a:ext uri="{FF2B5EF4-FFF2-40B4-BE49-F238E27FC236}">
                  <a16:creationId xmlns:a16="http://schemas.microsoft.com/office/drawing/2014/main" id="{BB6DE4F9-C5FC-47AC-96D3-15F6744DDC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2753" y="2892133"/>
              <a:ext cx="3551571" cy="2038616"/>
            </a:xfrm>
            <a:custGeom>
              <a:avLst/>
              <a:gdLst>
                <a:gd name="connsiteX0" fmla="*/ 0 w 4184347"/>
                <a:gd name="connsiteY0" fmla="*/ 0 h 2401832"/>
                <a:gd name="connsiteX1" fmla="*/ 2743071 w 4184347"/>
                <a:gd name="connsiteY1" fmla="*/ 0 h 2401832"/>
                <a:gd name="connsiteX2" fmla="*/ 2743071 w 4184347"/>
                <a:gd name="connsiteY2" fmla="*/ 1396442 h 2401832"/>
                <a:gd name="connsiteX3" fmla="*/ 4184347 w 4184347"/>
                <a:gd name="connsiteY3" fmla="*/ 1396442 h 2401832"/>
                <a:gd name="connsiteX4" fmla="*/ 4184347 w 4184347"/>
                <a:gd name="connsiteY4" fmla="*/ 2401832 h 2401832"/>
                <a:gd name="connsiteX5" fmla="*/ 0 w 4184347"/>
                <a:gd name="connsiteY5" fmla="*/ 2401832 h 240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4347" h="2401832">
                  <a:moveTo>
                    <a:pt x="0" y="0"/>
                  </a:moveTo>
                  <a:lnTo>
                    <a:pt x="2743071" y="0"/>
                  </a:lnTo>
                  <a:lnTo>
                    <a:pt x="2743071" y="1396442"/>
                  </a:lnTo>
                  <a:lnTo>
                    <a:pt x="4184347" y="1396442"/>
                  </a:lnTo>
                  <a:lnTo>
                    <a:pt x="4184347" y="2401832"/>
                  </a:lnTo>
                  <a:lnTo>
                    <a:pt x="0" y="2401832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INSTRUCTIE WASSEN">
              <a:extLst>
                <a:ext uri="{FF2B5EF4-FFF2-40B4-BE49-F238E27FC236}">
                  <a16:creationId xmlns:a16="http://schemas.microsoft.com/office/drawing/2014/main" id="{9F2F572F-D02F-4EE9-8ED7-1D82F184C8AD}"/>
                </a:ext>
              </a:extLst>
            </p:cNvPr>
            <p:cNvGrpSpPr/>
            <p:nvPr userDrawn="1"/>
          </p:nvGrpSpPr>
          <p:grpSpPr>
            <a:xfrm>
              <a:off x="8042296" y="1265767"/>
              <a:ext cx="3183677" cy="661485"/>
              <a:chOff x="-3419439" y="251807"/>
              <a:chExt cx="3183677" cy="661485"/>
            </a:xfrm>
          </p:grpSpPr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FF4E6349-2BC2-4E2C-91B2-4A6EC03AD5AF}"/>
                  </a:ext>
                </a:extLst>
              </p:cNvPr>
              <p:cNvSpPr/>
              <p:nvPr userDrawn="1"/>
            </p:nvSpPr>
            <p:spPr>
              <a:xfrm>
                <a:off x="-3419439" y="25180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47" name="Rechte verbindingslijn 46">
                <a:extLst>
                  <a:ext uri="{FF2B5EF4-FFF2-40B4-BE49-F238E27FC236}">
                    <a16:creationId xmlns:a16="http://schemas.microsoft.com/office/drawing/2014/main" id="{6650645F-9B14-403F-B082-F1B6343D06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3779" y="25180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75C409AF-938D-4047-9DB2-C8462784C3D6}"/>
                  </a:ext>
                </a:extLst>
              </p:cNvPr>
              <p:cNvSpPr/>
              <p:nvPr userDrawn="1"/>
            </p:nvSpPr>
            <p:spPr>
              <a:xfrm>
                <a:off x="-3053758" y="31786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in het overzicht links de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dia 2 Welkom – Bezoekers en gasten. </a:t>
                </a:r>
                <a:b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</a:br>
                <a:r>
                  <a:rPr lang="nl-NL" sz="100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Klik vervolgens op de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rechtermuisknop </a:t>
                </a:r>
                <a:r>
                  <a:rPr lang="nl-NL" sz="1000" b="0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en kies </a:t>
                </a:r>
                <a:r>
                  <a:rPr lang="nl-NL" sz="1000" b="1" kern="0" dirty="0">
                    <a:solidFill>
                      <a:srgbClr val="000000"/>
                    </a:solidFill>
                    <a:cs typeface="Segoe UI Light" panose="020B0502040204020203" pitchFamily="34" charset="0"/>
                  </a:rPr>
                  <a:t>Indeling.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Kies vervolgens bij,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PRESENTATIE BEZOEKERS | TIMERS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de gewenste timer.</a:t>
                </a:r>
                <a:endParaRPr kumimoji="0" lang="nl-NL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</p:grpSp>
        <p:pic>
          <p:nvPicPr>
            <p:cNvPr id="60" name="Afbeelding 59">
              <a:extLst>
                <a:ext uri="{FF2B5EF4-FFF2-40B4-BE49-F238E27FC236}">
                  <a16:creationId xmlns:a16="http://schemas.microsoft.com/office/drawing/2014/main" id="{1A351AF4-182E-43E3-9E66-02090F99E3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4514" y="5464449"/>
              <a:ext cx="6206886" cy="1005390"/>
            </a:xfrm>
            <a:custGeom>
              <a:avLst/>
              <a:gdLst>
                <a:gd name="connsiteX0" fmla="*/ 0 w 6206886"/>
                <a:gd name="connsiteY0" fmla="*/ 0 h 1005390"/>
                <a:gd name="connsiteX1" fmla="*/ 6206886 w 6206886"/>
                <a:gd name="connsiteY1" fmla="*/ 0 h 1005390"/>
                <a:gd name="connsiteX2" fmla="*/ 6206886 w 6206886"/>
                <a:gd name="connsiteY2" fmla="*/ 1005390 h 1005390"/>
                <a:gd name="connsiteX3" fmla="*/ 0 w 6206886"/>
                <a:gd name="connsiteY3" fmla="*/ 1005390 h 1005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6886" h="1005390">
                  <a:moveTo>
                    <a:pt x="0" y="0"/>
                  </a:moveTo>
                  <a:lnTo>
                    <a:pt x="6206886" y="0"/>
                  </a:lnTo>
                  <a:lnTo>
                    <a:pt x="6206886" y="1005390"/>
                  </a:lnTo>
                  <a:lnTo>
                    <a:pt x="0" y="1005390"/>
                  </a:lnTo>
                  <a:close/>
                </a:path>
              </a:pathLst>
            </a:custGeom>
            <a:ln w="38100">
              <a:solidFill>
                <a:schemeClr val="accent2"/>
              </a:solidFill>
            </a:ln>
          </p:spPr>
        </p:pic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6A8AB625-887C-4877-86D9-40636BC66FF2}"/>
                </a:ext>
              </a:extLst>
            </p:cNvPr>
            <p:cNvSpPr/>
            <p:nvPr userDrawn="1"/>
          </p:nvSpPr>
          <p:spPr>
            <a:xfrm>
              <a:off x="10439400" y="4091880"/>
              <a:ext cx="1301129" cy="838869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58" name="Rechte verbindingslijn 57">
              <a:extLst>
                <a:ext uri="{FF2B5EF4-FFF2-40B4-BE49-F238E27FC236}">
                  <a16:creationId xmlns:a16="http://schemas.microsoft.com/office/drawing/2014/main" id="{F99B4ECC-B26C-49BA-96EB-7613EB435CC6}"/>
                </a:ext>
              </a:extLst>
            </p:cNvPr>
            <p:cNvCxnSpPr>
              <a:cxnSpLocks/>
              <a:stCxn id="57" idx="2"/>
              <a:endCxn id="60" idx="1"/>
            </p:cNvCxnSpPr>
            <p:nvPr userDrawn="1"/>
          </p:nvCxnSpPr>
          <p:spPr>
            <a:xfrm>
              <a:off x="11089965" y="4930749"/>
              <a:ext cx="741435" cy="53370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90CCCE50-2933-40F1-947F-9E7245150CB1}"/>
                </a:ext>
              </a:extLst>
            </p:cNvPr>
            <p:cNvSpPr/>
            <p:nvPr userDrawn="1"/>
          </p:nvSpPr>
          <p:spPr>
            <a:xfrm>
              <a:off x="5248355" y="5464449"/>
              <a:ext cx="2324089" cy="369318"/>
            </a:xfrm>
            <a:prstGeom prst="ellipse">
              <a:avLst/>
            </a:prstGeom>
            <a:noFill/>
            <a:ln w="28575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9" name="Afbeelding 2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5389F7C8-3DD3-452B-BBF3-CFD9A0CC07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cxnSp>
        <p:nvCxnSpPr>
          <p:cNvPr id="32" name="Rechte verbindingslijn met pijl 31">
            <a:extLst>
              <a:ext uri="{FF2B5EF4-FFF2-40B4-BE49-F238E27FC236}">
                <a16:creationId xmlns:a16="http://schemas.microsoft.com/office/drawing/2014/main" id="{68CB683D-C7D9-4831-8270-E7C42E36A863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913440" y="3884814"/>
            <a:ext cx="1" cy="2392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396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LEUR AANPAS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E2C82B22-D497-4614-9A26-E33FF59EB2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EF1FD537-430F-474B-948E-E0CADE800354}"/>
              </a:ext>
            </a:extLst>
          </p:cNvPr>
          <p:cNvGrpSpPr/>
          <p:nvPr userDrawn="1"/>
        </p:nvGrpSpPr>
        <p:grpSpPr>
          <a:xfrm>
            <a:off x="989400" y="1270167"/>
            <a:ext cx="3183677" cy="3382795"/>
            <a:chOff x="989400" y="1270167"/>
            <a:chExt cx="3183677" cy="3382795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0F05977-3E5E-4380-AEB6-E9D3CD6C690A}"/>
                </a:ext>
              </a:extLst>
            </p:cNvPr>
            <p:cNvSpPr/>
            <p:nvPr userDrawn="1"/>
          </p:nvSpPr>
          <p:spPr>
            <a:xfrm>
              <a:off x="98940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4" name="Rechte verbindingslijn 13">
              <a:extLst>
                <a:ext uri="{FF2B5EF4-FFF2-40B4-BE49-F238E27FC236}">
                  <a16:creationId xmlns:a16="http://schemas.microsoft.com/office/drawing/2014/main" id="{78D076CD-ABE2-4E62-B71F-85FB870D0D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66E9C26E-D418-448C-B197-CEFD29BE25BC}"/>
                </a:ext>
              </a:extLst>
            </p:cNvPr>
            <p:cNvSpPr/>
            <p:nvPr userDrawn="1"/>
          </p:nvSpPr>
          <p:spPr>
            <a:xfrm>
              <a:off x="135508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een afbeelding invoegt, kun je vervolgens in </a:t>
              </a:r>
              <a:r>
                <a:rPr lang="nl-NL" sz="1000" b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stap 2</a:t>
              </a: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, de kleurstelling aanpassen.</a:t>
              </a:r>
              <a:b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</a:b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20" name="Afbeelding 19">
              <a:extLst>
                <a:ext uri="{FF2B5EF4-FFF2-40B4-BE49-F238E27FC236}">
                  <a16:creationId xmlns:a16="http://schemas.microsoft.com/office/drawing/2014/main" id="{CE2629D4-021E-4A9A-8D4B-392D1A5B6D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0314" y="2374900"/>
              <a:ext cx="2295452" cy="2278062"/>
            </a:xfrm>
            <a:prstGeom prst="rect">
              <a:avLst/>
            </a:prstGeom>
          </p:spPr>
        </p:pic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AD8F7CCF-6509-4BF3-85BE-D1A7D8D4B929}"/>
              </a:ext>
            </a:extLst>
          </p:cNvPr>
          <p:cNvGrpSpPr/>
          <p:nvPr userDrawn="1"/>
        </p:nvGrpSpPr>
        <p:grpSpPr>
          <a:xfrm>
            <a:off x="4521402" y="1265767"/>
            <a:ext cx="3183677" cy="3387196"/>
            <a:chOff x="4521402" y="1265767"/>
            <a:chExt cx="3183677" cy="3387196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093A5B47-FB82-4B28-B7A9-8990DFE7F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3141" y="2374901"/>
              <a:ext cx="2295496" cy="2278062"/>
            </a:xfrm>
            <a:prstGeom prst="rect">
              <a:avLst/>
            </a:prstGeom>
          </p:spPr>
        </p:pic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A465813A-EF47-42B8-9B06-DED75F8F2DF6}"/>
                </a:ext>
              </a:extLst>
            </p:cNvPr>
            <p:cNvSpPr/>
            <p:nvPr userDrawn="1"/>
          </p:nvSpPr>
          <p:spPr>
            <a:xfrm>
              <a:off x="4521402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9" name="Rechte verbindingslijn 28">
              <a:extLst>
                <a:ext uri="{FF2B5EF4-FFF2-40B4-BE49-F238E27FC236}">
                  <a16:creationId xmlns:a16="http://schemas.microsoft.com/office/drawing/2014/main" id="{8BD1F8D9-E355-4D12-BB65-414874F590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27062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C64BEE70-E307-40EC-8CD6-B85711A01F71}"/>
                </a:ext>
              </a:extLst>
            </p:cNvPr>
            <p:cNvSpPr/>
            <p:nvPr userDrawn="1"/>
          </p:nvSpPr>
          <p:spPr>
            <a:xfrm>
              <a:off x="4887083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afbeelding om deze te selecteren.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lang="nl-NL" sz="1000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De afbeelding is geselecteerd, zodra de ‘bolletjes’ zichtbaar zijn aan de randen.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C7EBCBAA-EDD3-422B-ACAA-8E68E6FCDBF5}"/>
              </a:ext>
            </a:extLst>
          </p:cNvPr>
          <p:cNvGrpSpPr/>
          <p:nvPr userDrawn="1"/>
        </p:nvGrpSpPr>
        <p:grpSpPr>
          <a:xfrm>
            <a:off x="7905710" y="1265767"/>
            <a:ext cx="3320263" cy="4712004"/>
            <a:chOff x="7905710" y="1265767"/>
            <a:chExt cx="3320263" cy="4712004"/>
          </a:xfrm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FF4E6349-2BC2-4E2C-91B2-4A6EC03AD5AF}"/>
                </a:ext>
              </a:extLst>
            </p:cNvPr>
            <p:cNvSpPr/>
            <p:nvPr userDrawn="1"/>
          </p:nvSpPr>
          <p:spPr>
            <a:xfrm>
              <a:off x="8042296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6650645F-9B14-403F-B082-F1B6343D06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47956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75C409AF-938D-4047-9DB2-C8462784C3D6}"/>
                </a:ext>
              </a:extLst>
            </p:cNvPr>
            <p:cNvSpPr/>
            <p:nvPr userDrawn="1"/>
          </p:nvSpPr>
          <p:spPr>
            <a:xfrm>
              <a:off x="8407977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 het menu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Kleur,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</a:t>
              </a:r>
              <a:r>
                <a:rPr lang="nl-NL" sz="1000" i="1" kern="0" dirty="0">
                  <a:solidFill>
                    <a:srgbClr val="000000"/>
                  </a:solidFill>
                  <a:cs typeface="Segoe UI Light" panose="020B0502040204020203" pitchFamily="34" charset="0"/>
                </a:rPr>
                <a:t> binnen de huisstijl.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DCB6101E-B653-4499-B5EB-26F2F894050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8042296" y="2374900"/>
              <a:ext cx="3178017" cy="36028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Pijl: rechts 34">
              <a:extLst>
                <a:ext uri="{FF2B5EF4-FFF2-40B4-BE49-F238E27FC236}">
                  <a16:creationId xmlns:a16="http://schemas.microsoft.com/office/drawing/2014/main" id="{96B62617-2057-418D-BF29-9C987C1C3F0C}"/>
                </a:ext>
              </a:extLst>
            </p:cNvPr>
            <p:cNvSpPr/>
            <p:nvPr userDrawn="1"/>
          </p:nvSpPr>
          <p:spPr>
            <a:xfrm rot="8822499">
              <a:off x="9003309" y="4023343"/>
              <a:ext cx="1255991" cy="80462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9D4413A-0379-4404-861C-64DCCA1CAA18}"/>
                </a:ext>
              </a:extLst>
            </p:cNvPr>
            <p:cNvSpPr/>
            <p:nvPr userDrawn="1"/>
          </p:nvSpPr>
          <p:spPr>
            <a:xfrm>
              <a:off x="7905710" y="2742819"/>
              <a:ext cx="643863" cy="558552"/>
            </a:xfrm>
            <a:prstGeom prst="ellipse">
              <a:avLst/>
            </a:prstGeom>
            <a:noFill/>
            <a:ln w="28575">
              <a:solidFill>
                <a:srgbClr val="CF2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40" name="Ovaal 39">
            <a:extLst>
              <a:ext uri="{FF2B5EF4-FFF2-40B4-BE49-F238E27FC236}">
                <a16:creationId xmlns:a16="http://schemas.microsoft.com/office/drawing/2014/main" id="{CC170769-902F-4529-B81F-15AF3915BC6E}"/>
              </a:ext>
            </a:extLst>
          </p:cNvPr>
          <p:cNvSpPr/>
          <p:nvPr userDrawn="1"/>
        </p:nvSpPr>
        <p:spPr>
          <a:xfrm>
            <a:off x="7030295" y="2534095"/>
            <a:ext cx="174220" cy="174220"/>
          </a:xfrm>
          <a:prstGeom prst="ellipse">
            <a:avLst/>
          </a:prstGeom>
          <a:noFill/>
          <a:ln w="38100">
            <a:solidFill>
              <a:srgbClr val="CF20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80506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NGERS INVOE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DFC1672C-4AF3-425B-AB1D-7BFB898F79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B1015BDE-4682-4AE6-A8F8-BCD46DB8038A}"/>
              </a:ext>
            </a:extLst>
          </p:cNvPr>
          <p:cNvGrpSpPr/>
          <p:nvPr userDrawn="1"/>
        </p:nvGrpSpPr>
        <p:grpSpPr>
          <a:xfrm>
            <a:off x="989400" y="1270167"/>
            <a:ext cx="3183677" cy="661485"/>
            <a:chOff x="989400" y="1270167"/>
            <a:chExt cx="3183677" cy="66148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ABF700A-9B0E-41A0-963C-F198BF914D7F}"/>
                </a:ext>
              </a:extLst>
            </p:cNvPr>
            <p:cNvSpPr/>
            <p:nvPr userDrawn="1"/>
          </p:nvSpPr>
          <p:spPr>
            <a:xfrm>
              <a:off x="98940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0155753F-4F58-418F-A31F-558D4A49D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6034647-8785-4E98-912B-753284415C76}"/>
                </a:ext>
              </a:extLst>
            </p:cNvPr>
            <p:cNvSpPr/>
            <p:nvPr userDrawn="1"/>
          </p:nvSpPr>
          <p:spPr>
            <a:xfrm>
              <a:off x="135508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onderstaande afbeelding ‘Slingers’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kies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kopiëren. </a:t>
              </a:r>
            </a:p>
          </p:txBody>
        </p:sp>
      </p:grp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900E090E-02EA-47DC-9A79-D16A6B8AF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9400" y="2111355"/>
            <a:ext cx="3126025" cy="2863826"/>
          </a:xfrm>
        </p:spPr>
        <p:txBody>
          <a:bodyPr/>
          <a:lstStyle/>
          <a:p>
            <a:endParaRPr lang="nl-NL"/>
          </a:p>
        </p:txBody>
      </p:sp>
      <p:grpSp>
        <p:nvGrpSpPr>
          <p:cNvPr id="42" name="Groep 41">
            <a:extLst>
              <a:ext uri="{FF2B5EF4-FFF2-40B4-BE49-F238E27FC236}">
                <a16:creationId xmlns:a16="http://schemas.microsoft.com/office/drawing/2014/main" id="{01870925-B723-48B5-AA35-1B9D2DFD37C7}"/>
              </a:ext>
            </a:extLst>
          </p:cNvPr>
          <p:cNvGrpSpPr/>
          <p:nvPr userDrawn="1"/>
        </p:nvGrpSpPr>
        <p:grpSpPr>
          <a:xfrm>
            <a:off x="4705708" y="1265767"/>
            <a:ext cx="3204502" cy="4559109"/>
            <a:chOff x="4504162" y="1265767"/>
            <a:chExt cx="3204502" cy="4559109"/>
          </a:xfrm>
        </p:grpSpPr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A12A5D65-6133-42A3-A297-C4563354D23F}"/>
                </a:ext>
              </a:extLst>
            </p:cNvPr>
            <p:cNvGrpSpPr/>
            <p:nvPr userDrawn="1"/>
          </p:nvGrpSpPr>
          <p:grpSpPr>
            <a:xfrm>
              <a:off x="4504162" y="1265767"/>
              <a:ext cx="3183677" cy="2651417"/>
              <a:chOff x="4521402" y="1265767"/>
              <a:chExt cx="3183677" cy="2651417"/>
            </a:xfrm>
          </p:grpSpPr>
          <p:sp>
            <p:nvSpPr>
              <p:cNvPr id="27" name="Rechthoek 26">
                <a:extLst>
                  <a:ext uri="{FF2B5EF4-FFF2-40B4-BE49-F238E27FC236}">
                    <a16:creationId xmlns:a16="http://schemas.microsoft.com/office/drawing/2014/main" id="{E4D34466-E0A7-4787-BB68-A85156DA9C6A}"/>
                  </a:ext>
                </a:extLst>
              </p:cNvPr>
              <p:cNvSpPr/>
              <p:nvPr userDrawn="1"/>
            </p:nvSpPr>
            <p:spPr>
              <a:xfrm>
                <a:off x="4521402" y="126576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cxnSp>
            <p:nvCxnSpPr>
              <p:cNvPr id="28" name="Rechte verbindingslijn 27">
                <a:extLst>
                  <a:ext uri="{FF2B5EF4-FFF2-40B4-BE49-F238E27FC236}">
                    <a16:creationId xmlns:a16="http://schemas.microsoft.com/office/drawing/2014/main" id="{E64D48F7-A959-4737-AE6C-4AB0161DD4F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4527062" y="126576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0E5BE4FC-5DA4-4296-88C3-621199082ADD}"/>
                  </a:ext>
                </a:extLst>
              </p:cNvPr>
              <p:cNvSpPr/>
              <p:nvPr userDrawn="1"/>
            </p:nvSpPr>
            <p:spPr>
              <a:xfrm>
                <a:off x="4887083" y="133182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Selecteer het afbeeldingsvlak waar de slingers ingevoegd kunnen worden.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endPara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pic>
            <p:nvPicPr>
              <p:cNvPr id="9" name="Afbeelding 8">
                <a:extLst>
                  <a:ext uri="{FF2B5EF4-FFF2-40B4-BE49-F238E27FC236}">
                    <a16:creationId xmlns:a16="http://schemas.microsoft.com/office/drawing/2014/main" id="{A84AE53F-A96F-40A6-BFCD-A47C9CDBC550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21697" y="2117184"/>
                <a:ext cx="3183381" cy="1800000"/>
              </a:xfrm>
              <a:prstGeom prst="rect">
                <a:avLst/>
              </a:prstGeom>
            </p:spPr>
          </p:pic>
          <p:sp>
            <p:nvSpPr>
              <p:cNvPr id="39" name="Pijl: rechts 38">
                <a:extLst>
                  <a:ext uri="{FF2B5EF4-FFF2-40B4-BE49-F238E27FC236}">
                    <a16:creationId xmlns:a16="http://schemas.microsoft.com/office/drawing/2014/main" id="{F7630120-928D-462C-A956-C63CCB6B1485}"/>
                  </a:ext>
                </a:extLst>
              </p:cNvPr>
              <p:cNvSpPr/>
              <p:nvPr userDrawn="1"/>
            </p:nvSpPr>
            <p:spPr>
              <a:xfrm rot="2700000">
                <a:off x="5955645" y="1877552"/>
                <a:ext cx="681458" cy="436559"/>
              </a:xfrm>
              <a:prstGeom prst="rightArrow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</p:grp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164DC335-62E2-4A67-BA33-EE8B5F5B117E}"/>
                </a:ext>
              </a:extLst>
            </p:cNvPr>
            <p:cNvGrpSpPr/>
            <p:nvPr userDrawn="1"/>
          </p:nvGrpSpPr>
          <p:grpSpPr>
            <a:xfrm>
              <a:off x="4524987" y="4362927"/>
              <a:ext cx="3183677" cy="1461949"/>
              <a:chOff x="8042296" y="1265767"/>
              <a:chExt cx="3183677" cy="1461949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F127C1D3-4125-4B2E-9BA8-9A13F1D1C04C}"/>
                  </a:ext>
                </a:extLst>
              </p:cNvPr>
              <p:cNvSpPr/>
              <p:nvPr userDrawn="1"/>
            </p:nvSpPr>
            <p:spPr>
              <a:xfrm>
                <a:off x="8042296" y="1265767"/>
                <a:ext cx="260914" cy="259683"/>
              </a:xfrm>
              <a:prstGeom prst="rect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7158D534-B821-45EE-89D4-DCE9664F73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047956" y="1265767"/>
                <a:ext cx="3178017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A422CFF5-50F1-470A-8035-029CC8D874D0}"/>
                  </a:ext>
                </a:extLst>
              </p:cNvPr>
              <p:cNvSpPr/>
              <p:nvPr userDrawn="1"/>
            </p:nvSpPr>
            <p:spPr>
              <a:xfrm>
                <a:off x="8407977" y="1331829"/>
                <a:ext cx="2817995" cy="5954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>
                <a:defPPr>
                  <a:defRPr lang="nl-NL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Plak 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de slingers in het vlak, </a:t>
                </a:r>
                <a:b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klik </a:t>
                </a: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rechtermuisknop </a:t>
                </a:r>
                <a:r>
                  <a:rPr kumimoji="0" lang="nl-NL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en kies </a:t>
                </a:r>
                <a:r>
                  <a:rPr kumimoji="0" lang="nl-NL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Plakken.</a:t>
                </a:r>
                <a:endPara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endParaRPr>
              </a:p>
            </p:txBody>
          </p:sp>
          <p:pic>
            <p:nvPicPr>
              <p:cNvPr id="49" name="Afbeelding 48">
                <a:extLst>
                  <a:ext uri="{FF2B5EF4-FFF2-40B4-BE49-F238E27FC236}">
                    <a16:creationId xmlns:a16="http://schemas.microsoft.com/office/drawing/2014/main" id="{ABE56B7A-9C3B-4655-BCF3-8E29B7883A6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07976" y="1875921"/>
                <a:ext cx="2314231" cy="851795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0" name="Ovaal 49">
                <a:extLst>
                  <a:ext uri="{FF2B5EF4-FFF2-40B4-BE49-F238E27FC236}">
                    <a16:creationId xmlns:a16="http://schemas.microsoft.com/office/drawing/2014/main" id="{38D273CD-8C64-4D4F-AB70-76F14E1EA724}"/>
                  </a:ext>
                </a:extLst>
              </p:cNvPr>
              <p:cNvSpPr/>
              <p:nvPr userDrawn="1"/>
            </p:nvSpPr>
            <p:spPr>
              <a:xfrm>
                <a:off x="8722914" y="2170697"/>
                <a:ext cx="495115" cy="495115"/>
              </a:xfrm>
              <a:prstGeom prst="ellipse">
                <a:avLst/>
              </a:prstGeom>
              <a:noFill/>
              <a:ln w="38100">
                <a:solidFill>
                  <a:srgbClr val="CF203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pic>
        <p:nvPicPr>
          <p:cNvPr id="53" name="Afbeelding 52">
            <a:extLst>
              <a:ext uri="{FF2B5EF4-FFF2-40B4-BE49-F238E27FC236}">
                <a16:creationId xmlns:a16="http://schemas.microsoft.com/office/drawing/2014/main" id="{2BA22F96-AAD1-44FF-BEFF-0F14E8EC76D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2014" y="4973081"/>
            <a:ext cx="2742391" cy="1544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oep 37">
            <a:extLst>
              <a:ext uri="{FF2B5EF4-FFF2-40B4-BE49-F238E27FC236}">
                <a16:creationId xmlns:a16="http://schemas.microsoft.com/office/drawing/2014/main" id="{65B9AAD6-3CCF-4277-A270-D67FA7DC0282}"/>
              </a:ext>
            </a:extLst>
          </p:cNvPr>
          <p:cNvGrpSpPr/>
          <p:nvPr userDrawn="1"/>
        </p:nvGrpSpPr>
        <p:grpSpPr>
          <a:xfrm>
            <a:off x="8442843" y="1265767"/>
            <a:ext cx="3183677" cy="2572401"/>
            <a:chOff x="13154676" y="2237870"/>
            <a:chExt cx="3183677" cy="2572401"/>
          </a:xfrm>
        </p:grpSpPr>
        <p:cxnSp>
          <p:nvCxnSpPr>
            <p:cNvPr id="59" name="Rechte verbindingslijn 58">
              <a:extLst>
                <a:ext uri="{FF2B5EF4-FFF2-40B4-BE49-F238E27FC236}">
                  <a16:creationId xmlns:a16="http://schemas.microsoft.com/office/drawing/2014/main" id="{578F127F-1431-4701-B8FC-7C9308B8C6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60336" y="223787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8F3677C4-04A8-4B36-AC5F-0BB7D2067989}"/>
                </a:ext>
              </a:extLst>
            </p:cNvPr>
            <p:cNvSpPr/>
            <p:nvPr userDrawn="1"/>
          </p:nvSpPr>
          <p:spPr>
            <a:xfrm>
              <a:off x="13154676" y="223787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6E482651-36FD-4E24-B58E-1756544C0003}"/>
                </a:ext>
              </a:extLst>
            </p:cNvPr>
            <p:cNvSpPr/>
            <p:nvPr userDrawn="1"/>
          </p:nvSpPr>
          <p:spPr>
            <a:xfrm>
              <a:off x="13520358" y="229028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rechtermuisknop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dia aan de linkerkant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62" name="Afbeelding 61">
              <a:extLst>
                <a:ext uri="{FF2B5EF4-FFF2-40B4-BE49-F238E27FC236}">
                  <a16:creationId xmlns:a16="http://schemas.microsoft.com/office/drawing/2014/main" id="{29F9B2EF-9A55-49C1-BE62-E9548FF259C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465552" y="3083458"/>
              <a:ext cx="1492539" cy="17268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3" name="Groep 62">
            <a:extLst>
              <a:ext uri="{FF2B5EF4-FFF2-40B4-BE49-F238E27FC236}">
                <a16:creationId xmlns:a16="http://schemas.microsoft.com/office/drawing/2014/main" id="{795716C1-0EE8-4157-BC67-45F48DAF23A3}"/>
              </a:ext>
            </a:extLst>
          </p:cNvPr>
          <p:cNvGrpSpPr/>
          <p:nvPr userDrawn="1"/>
        </p:nvGrpSpPr>
        <p:grpSpPr>
          <a:xfrm>
            <a:off x="8442843" y="4358763"/>
            <a:ext cx="3183677" cy="657892"/>
            <a:chOff x="13154676" y="2237870"/>
            <a:chExt cx="3183677" cy="657892"/>
          </a:xfrm>
        </p:grpSpPr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3BED14C5-029B-42F7-BC9F-48E3D6FF65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3160336" y="223787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0AF524D6-2598-409C-87AC-68513797A32B}"/>
                </a:ext>
              </a:extLst>
            </p:cNvPr>
            <p:cNvSpPr/>
            <p:nvPr userDrawn="1"/>
          </p:nvSpPr>
          <p:spPr>
            <a:xfrm>
              <a:off x="13154676" y="223787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BF3E3614-2E30-46AE-BC3D-C45DA980551D}"/>
                </a:ext>
              </a:extLst>
            </p:cNvPr>
            <p:cNvSpPr/>
            <p:nvPr userDrawn="1"/>
          </p:nvSpPr>
          <p:spPr>
            <a:xfrm>
              <a:off x="13520358" y="229028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slingers kun je optioneel invoegen, zodat deze bij de installatie en/of verlenging voor een feestelijk effect zorgen.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1742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IATIES BINN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80AFFB6-BE25-4066-80EC-8CD592AE4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874" y="3257879"/>
            <a:ext cx="6867525" cy="2603738"/>
          </a:xfrm>
          <a:prstGeom prst="rect">
            <a:avLst/>
          </a:prstGeom>
        </p:spPr>
      </p:pic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DFC1672C-4AF3-425B-AB1D-7BFB898F793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41" name="Groep 40">
            <a:extLst>
              <a:ext uri="{FF2B5EF4-FFF2-40B4-BE49-F238E27FC236}">
                <a16:creationId xmlns:a16="http://schemas.microsoft.com/office/drawing/2014/main" id="{B1015BDE-4682-4AE6-A8F8-BCD46DB8038A}"/>
              </a:ext>
            </a:extLst>
          </p:cNvPr>
          <p:cNvGrpSpPr/>
          <p:nvPr userDrawn="1"/>
        </p:nvGrpSpPr>
        <p:grpSpPr>
          <a:xfrm>
            <a:off x="989400" y="1270167"/>
            <a:ext cx="5106600" cy="661485"/>
            <a:chOff x="989400" y="1270167"/>
            <a:chExt cx="3183677" cy="661485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EABF700A-9B0E-41A0-963C-F198BF914D7F}"/>
                </a:ext>
              </a:extLst>
            </p:cNvPr>
            <p:cNvSpPr/>
            <p:nvPr userDrawn="1"/>
          </p:nvSpPr>
          <p:spPr>
            <a:xfrm>
              <a:off x="989400" y="1270167"/>
              <a:ext cx="164429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0155753F-4F58-418F-A31F-558D4A49D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6034647-8785-4E98-912B-753284415C76}"/>
                </a:ext>
              </a:extLst>
            </p:cNvPr>
            <p:cNvSpPr/>
            <p:nvPr userDrawn="1"/>
          </p:nvSpPr>
          <p:spPr>
            <a:xfrm>
              <a:off x="1219145" y="1336229"/>
              <a:ext cx="2953932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PRESENTATIE BEZOEKERS | TIMERS A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van 30 sec t/m 120 sec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A12A5D65-6133-42A3-A297-C4563354D23F}"/>
              </a:ext>
            </a:extLst>
          </p:cNvPr>
          <p:cNvGrpSpPr/>
          <p:nvPr userDrawn="1"/>
        </p:nvGrpSpPr>
        <p:grpSpPr>
          <a:xfrm>
            <a:off x="8647723" y="1264211"/>
            <a:ext cx="3183677" cy="661485"/>
            <a:chOff x="4521402" y="1265767"/>
            <a:chExt cx="3183677" cy="661485"/>
          </a:xfrm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4D34466-E0A7-4787-BB68-A85156DA9C6A}"/>
                </a:ext>
              </a:extLst>
            </p:cNvPr>
            <p:cNvSpPr/>
            <p:nvPr userDrawn="1"/>
          </p:nvSpPr>
          <p:spPr>
            <a:xfrm>
              <a:off x="4521402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E64D48F7-A959-4737-AE6C-4AB0161DD4F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27062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0E5BE4FC-5DA4-4296-88C3-621199082ADD}"/>
                </a:ext>
              </a:extLst>
            </p:cNvPr>
            <p:cNvSpPr/>
            <p:nvPr userDrawn="1"/>
          </p:nvSpPr>
          <p:spPr>
            <a:xfrm>
              <a:off x="4887083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5-10 MIN PRESENTATIE TIMERS</a:t>
              </a:r>
            </a:p>
          </p:txBody>
        </p:sp>
      </p:grpSp>
      <p:pic>
        <p:nvPicPr>
          <p:cNvPr id="2" name="Afbeelding 1">
            <a:extLst>
              <a:ext uri="{FF2B5EF4-FFF2-40B4-BE49-F238E27FC236}">
                <a16:creationId xmlns:a16="http://schemas.microsoft.com/office/drawing/2014/main" id="{15153400-42C4-450A-9892-ED613526FD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7910" y="1622999"/>
            <a:ext cx="7062182" cy="1061339"/>
          </a:xfrm>
          <a:prstGeom prst="rect">
            <a:avLst/>
          </a:prstGeom>
          <a:effectLst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201CF66-3505-4EEA-9D4C-9FA2860E6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4370" y="1644669"/>
            <a:ext cx="1800014" cy="1039667"/>
          </a:xfrm>
          <a:prstGeom prst="rect">
            <a:avLst/>
          </a:prstGeom>
        </p:spPr>
      </p:pic>
      <p:grpSp>
        <p:nvGrpSpPr>
          <p:cNvPr id="37" name="Groep 36">
            <a:extLst>
              <a:ext uri="{FF2B5EF4-FFF2-40B4-BE49-F238E27FC236}">
                <a16:creationId xmlns:a16="http://schemas.microsoft.com/office/drawing/2014/main" id="{4908877A-08F2-4AFE-A431-1269462AADD1}"/>
              </a:ext>
            </a:extLst>
          </p:cNvPr>
          <p:cNvGrpSpPr/>
          <p:nvPr userDrawn="1"/>
        </p:nvGrpSpPr>
        <p:grpSpPr>
          <a:xfrm>
            <a:off x="989400" y="2971108"/>
            <a:ext cx="5106600" cy="661485"/>
            <a:chOff x="989400" y="1270167"/>
            <a:chExt cx="3183677" cy="661485"/>
          </a:xfrm>
        </p:grpSpPr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FE0A27FF-077C-46D6-8CDA-981D0B31CCAB}"/>
                </a:ext>
              </a:extLst>
            </p:cNvPr>
            <p:cNvSpPr/>
            <p:nvPr userDrawn="1"/>
          </p:nvSpPr>
          <p:spPr>
            <a:xfrm>
              <a:off x="989400" y="1270167"/>
              <a:ext cx="164429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317BACC6-093B-4C50-AC62-FEE6D7D7A9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46B21088-23C7-4B67-BE13-E3E14F75EF84}"/>
                </a:ext>
              </a:extLst>
            </p:cNvPr>
            <p:cNvSpPr/>
            <p:nvPr userDrawn="1"/>
          </p:nvSpPr>
          <p:spPr>
            <a:xfrm>
              <a:off x="1219145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Variatie binnen in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BASIS AGENDA TEMPLATE: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ONEPAGER HUISREGELS NL OF VLAANDEREN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NETWERKTRAINING </a:t>
              </a: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3, 4 of 5 min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BNI NETWERKLEIDERS 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VISITEKAARTJES DOORGEVEN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BEZOEKERS &amp; GASTEN PRESENTATIES </a:t>
              </a:r>
            </a:p>
            <a:p>
              <a:pPr marL="228600" marR="0" lvl="0" indent="-2286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SPREKER VAN DE WEEK ZONDER TIMER</a:t>
              </a:r>
            </a:p>
          </p:txBody>
        </p:sp>
      </p:grpSp>
      <p:sp>
        <p:nvSpPr>
          <p:cNvPr id="5" name="Rechthoek 4">
            <a:extLst>
              <a:ext uri="{FF2B5EF4-FFF2-40B4-BE49-F238E27FC236}">
                <a16:creationId xmlns:a16="http://schemas.microsoft.com/office/drawing/2014/main" id="{E7663D8D-A5E2-46A9-8072-70607DA84851}"/>
              </a:ext>
            </a:extLst>
          </p:cNvPr>
          <p:cNvSpPr/>
          <p:nvPr userDrawn="1"/>
        </p:nvSpPr>
        <p:spPr>
          <a:xfrm>
            <a:off x="11162702" y="3468454"/>
            <a:ext cx="703201" cy="63008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6" name="Rechthoek 45">
            <a:extLst>
              <a:ext uri="{FF2B5EF4-FFF2-40B4-BE49-F238E27FC236}">
                <a16:creationId xmlns:a16="http://schemas.microsoft.com/office/drawing/2014/main" id="{119B07FB-3FD1-4A9E-818E-533E27F78A23}"/>
              </a:ext>
            </a:extLst>
          </p:cNvPr>
          <p:cNvSpPr/>
          <p:nvPr userDrawn="1"/>
        </p:nvSpPr>
        <p:spPr>
          <a:xfrm>
            <a:off x="4998378" y="4100350"/>
            <a:ext cx="1376664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D4CC5AD1-2241-4660-8A0C-C0A13075EE65}"/>
              </a:ext>
            </a:extLst>
          </p:cNvPr>
          <p:cNvSpPr/>
          <p:nvPr userDrawn="1"/>
        </p:nvSpPr>
        <p:spPr>
          <a:xfrm>
            <a:off x="11382430" y="3659681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B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E2FBDF3D-01CE-4CE5-AF4B-C8B4D69893BA}"/>
              </a:ext>
            </a:extLst>
          </p:cNvPr>
          <p:cNvSpPr/>
          <p:nvPr userDrawn="1"/>
        </p:nvSpPr>
        <p:spPr>
          <a:xfrm>
            <a:off x="6368658" y="4100350"/>
            <a:ext cx="1376664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Rechthoek 51">
            <a:extLst>
              <a:ext uri="{FF2B5EF4-FFF2-40B4-BE49-F238E27FC236}">
                <a16:creationId xmlns:a16="http://schemas.microsoft.com/office/drawing/2014/main" id="{659C5A98-BFEE-42D5-A3A0-6B10D7D58EED}"/>
              </a:ext>
            </a:extLst>
          </p:cNvPr>
          <p:cNvSpPr/>
          <p:nvPr userDrawn="1"/>
        </p:nvSpPr>
        <p:spPr>
          <a:xfrm>
            <a:off x="6925118" y="4285290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C</a:t>
            </a:r>
          </a:p>
        </p:txBody>
      </p:sp>
      <p:sp>
        <p:nvSpPr>
          <p:cNvPr id="54" name="Rechthoek 53">
            <a:extLst>
              <a:ext uri="{FF2B5EF4-FFF2-40B4-BE49-F238E27FC236}">
                <a16:creationId xmlns:a16="http://schemas.microsoft.com/office/drawing/2014/main" id="{77040CF9-56BE-48E3-86C8-615C55EEA415}"/>
              </a:ext>
            </a:extLst>
          </p:cNvPr>
          <p:cNvSpPr/>
          <p:nvPr userDrawn="1"/>
        </p:nvSpPr>
        <p:spPr>
          <a:xfrm>
            <a:off x="7746308" y="4100086"/>
            <a:ext cx="703201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Rechthoek 54">
            <a:extLst>
              <a:ext uri="{FF2B5EF4-FFF2-40B4-BE49-F238E27FC236}">
                <a16:creationId xmlns:a16="http://schemas.microsoft.com/office/drawing/2014/main" id="{03450AAD-BCD8-46BC-8018-07E5F4109C0C}"/>
              </a:ext>
            </a:extLst>
          </p:cNvPr>
          <p:cNvSpPr/>
          <p:nvPr userDrawn="1"/>
        </p:nvSpPr>
        <p:spPr>
          <a:xfrm>
            <a:off x="7966036" y="4285289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D</a:t>
            </a:r>
          </a:p>
        </p:txBody>
      </p:sp>
      <p:sp>
        <p:nvSpPr>
          <p:cNvPr id="56" name="Rechthoek 55">
            <a:extLst>
              <a:ext uri="{FF2B5EF4-FFF2-40B4-BE49-F238E27FC236}">
                <a16:creationId xmlns:a16="http://schemas.microsoft.com/office/drawing/2014/main" id="{C318A7AE-C37B-46BA-8B2F-3690FB82E96C}"/>
              </a:ext>
            </a:extLst>
          </p:cNvPr>
          <p:cNvSpPr/>
          <p:nvPr userDrawn="1"/>
        </p:nvSpPr>
        <p:spPr>
          <a:xfrm>
            <a:off x="11162702" y="4100086"/>
            <a:ext cx="703201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Rechthoek 56">
            <a:extLst>
              <a:ext uri="{FF2B5EF4-FFF2-40B4-BE49-F238E27FC236}">
                <a16:creationId xmlns:a16="http://schemas.microsoft.com/office/drawing/2014/main" id="{8819A495-718E-41A5-9A3F-F9818A78FC00}"/>
              </a:ext>
            </a:extLst>
          </p:cNvPr>
          <p:cNvSpPr/>
          <p:nvPr userDrawn="1"/>
        </p:nvSpPr>
        <p:spPr>
          <a:xfrm>
            <a:off x="11382430" y="4285289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E</a:t>
            </a:r>
          </a:p>
        </p:txBody>
      </p:sp>
      <p:sp>
        <p:nvSpPr>
          <p:cNvPr id="58" name="Rechthoek 57">
            <a:extLst>
              <a:ext uri="{FF2B5EF4-FFF2-40B4-BE49-F238E27FC236}">
                <a16:creationId xmlns:a16="http://schemas.microsoft.com/office/drawing/2014/main" id="{D615625F-C326-4A87-96CE-5BB1435486D1}"/>
              </a:ext>
            </a:extLst>
          </p:cNvPr>
          <p:cNvSpPr/>
          <p:nvPr userDrawn="1"/>
        </p:nvSpPr>
        <p:spPr>
          <a:xfrm>
            <a:off x="5669268" y="3468454"/>
            <a:ext cx="1376664" cy="630088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Rechthoek 66">
            <a:extLst>
              <a:ext uri="{FF2B5EF4-FFF2-40B4-BE49-F238E27FC236}">
                <a16:creationId xmlns:a16="http://schemas.microsoft.com/office/drawing/2014/main" id="{7D133819-7640-4DF8-B961-E61E53141406}"/>
              </a:ext>
            </a:extLst>
          </p:cNvPr>
          <p:cNvSpPr/>
          <p:nvPr userDrawn="1"/>
        </p:nvSpPr>
        <p:spPr>
          <a:xfrm>
            <a:off x="6225728" y="3653656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A</a:t>
            </a:r>
          </a:p>
        </p:txBody>
      </p:sp>
      <p:sp>
        <p:nvSpPr>
          <p:cNvPr id="68" name="Rechthoek 67">
            <a:extLst>
              <a:ext uri="{FF2B5EF4-FFF2-40B4-BE49-F238E27FC236}">
                <a16:creationId xmlns:a16="http://schemas.microsoft.com/office/drawing/2014/main" id="{74C78842-80A9-4ABC-A6DD-FF3FDDDEC1D1}"/>
              </a:ext>
            </a:extLst>
          </p:cNvPr>
          <p:cNvSpPr/>
          <p:nvPr userDrawn="1"/>
        </p:nvSpPr>
        <p:spPr>
          <a:xfrm>
            <a:off x="5560018" y="4285289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B</a:t>
            </a:r>
          </a:p>
        </p:txBody>
      </p:sp>
      <p:sp>
        <p:nvSpPr>
          <p:cNvPr id="69" name="Rechthoek 68">
            <a:extLst>
              <a:ext uri="{FF2B5EF4-FFF2-40B4-BE49-F238E27FC236}">
                <a16:creationId xmlns:a16="http://schemas.microsoft.com/office/drawing/2014/main" id="{BEE40C58-8E8F-47C6-B10C-8D5C53D848C5}"/>
              </a:ext>
            </a:extLst>
          </p:cNvPr>
          <p:cNvSpPr/>
          <p:nvPr userDrawn="1"/>
        </p:nvSpPr>
        <p:spPr>
          <a:xfrm>
            <a:off x="7042121" y="4727171"/>
            <a:ext cx="703201" cy="63009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Rechthoek 69">
            <a:extLst>
              <a:ext uri="{FF2B5EF4-FFF2-40B4-BE49-F238E27FC236}">
                <a16:creationId xmlns:a16="http://schemas.microsoft.com/office/drawing/2014/main" id="{065AE3A9-7D2E-44E6-A0C3-BC4DB59CD01A}"/>
              </a:ext>
            </a:extLst>
          </p:cNvPr>
          <p:cNvSpPr/>
          <p:nvPr userDrawn="1"/>
        </p:nvSpPr>
        <p:spPr>
          <a:xfrm>
            <a:off x="7261849" y="4912374"/>
            <a:ext cx="263743" cy="259683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5562882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ARIATIES BINNEN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V - AGENDA NR.">
            <a:extLst>
              <a:ext uri="{FF2B5EF4-FFF2-40B4-BE49-F238E27FC236}">
                <a16:creationId xmlns:a16="http://schemas.microsoft.com/office/drawing/2014/main" id="{00757013-D93A-42E4-943A-954276A3614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ITEL">
            <a:extLst>
              <a:ext uri="{FF2B5EF4-FFF2-40B4-BE49-F238E27FC236}">
                <a16:creationId xmlns:a16="http://schemas.microsoft.com/office/drawing/2014/main" id="{A31F4B61-5C42-4301-9D04-288565BE0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nl-NL" dirty="0"/>
              <a:t>Type hier een titel</a:t>
            </a:r>
          </a:p>
        </p:txBody>
      </p:sp>
      <p:pic>
        <p:nvPicPr>
          <p:cNvPr id="6" name="Graphic 5" descr="Gloeilamp">
            <a:extLst>
              <a:ext uri="{FF2B5EF4-FFF2-40B4-BE49-F238E27FC236}">
                <a16:creationId xmlns:a16="http://schemas.microsoft.com/office/drawing/2014/main" id="{7E163DAF-CF8B-4B5B-9C61-A3EC451D44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000" y="450000"/>
            <a:ext cx="360000" cy="360000"/>
          </a:xfrm>
          <a:prstGeom prst="rect">
            <a:avLst/>
          </a:prstGeom>
        </p:spPr>
      </p:pic>
      <p:pic>
        <p:nvPicPr>
          <p:cNvPr id="19" name="Afbeelding 18" descr="Afbeelding met donker, zitten, oranje, kamer&#10;&#10;Automatisch gegenereerde beschrijving">
            <a:extLst>
              <a:ext uri="{FF2B5EF4-FFF2-40B4-BE49-F238E27FC236}">
                <a16:creationId xmlns:a16="http://schemas.microsoft.com/office/drawing/2014/main" id="{DFC1672C-4AF3-425B-AB1D-7BFB898F79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6054826"/>
            <a:ext cx="2111829" cy="617710"/>
          </a:xfrm>
          <a:prstGeom prst="rect">
            <a:avLst/>
          </a:prstGeom>
        </p:spPr>
      </p:pic>
      <p:grpSp>
        <p:nvGrpSpPr>
          <p:cNvPr id="35" name="Groep 34">
            <a:extLst>
              <a:ext uri="{FF2B5EF4-FFF2-40B4-BE49-F238E27FC236}">
                <a16:creationId xmlns:a16="http://schemas.microsoft.com/office/drawing/2014/main" id="{146A2897-E861-4789-8DAC-30CFFA47FAB6}"/>
              </a:ext>
            </a:extLst>
          </p:cNvPr>
          <p:cNvGrpSpPr/>
          <p:nvPr userDrawn="1"/>
        </p:nvGrpSpPr>
        <p:grpSpPr>
          <a:xfrm>
            <a:off x="989400" y="1270167"/>
            <a:ext cx="3183677" cy="3382795"/>
            <a:chOff x="989400" y="1270167"/>
            <a:chExt cx="3183677" cy="3382795"/>
          </a:xfrm>
        </p:grpSpPr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5BC898CA-11E3-41CE-8726-85DDFFAA54C5}"/>
                </a:ext>
              </a:extLst>
            </p:cNvPr>
            <p:cNvSpPr/>
            <p:nvPr userDrawn="1"/>
          </p:nvSpPr>
          <p:spPr>
            <a:xfrm>
              <a:off x="989400" y="12701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4DFE67CC-33D7-45B9-B143-FABD5623DF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95060" y="12701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2ECC06C3-0189-4852-A9CE-3A6EBF5585DD}"/>
                </a:ext>
              </a:extLst>
            </p:cNvPr>
            <p:cNvSpPr/>
            <p:nvPr userDrawn="1"/>
          </p:nvSpPr>
          <p:spPr>
            <a:xfrm>
              <a:off x="1355081" y="13362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de bestandsgrootte van een afbeelding wilt verkleinen, kan dit simpel via </a:t>
              </a: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</a:t>
              </a: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afbeeldingen comprimeren’.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Dit geldt voor afbeeldingen en logo’s die je invoegt in deze presentatie.</a:t>
              </a:r>
            </a:p>
          </p:txBody>
        </p:sp>
        <p:pic>
          <p:nvPicPr>
            <p:cNvPr id="42" name="Afbeelding 41">
              <a:extLst>
                <a:ext uri="{FF2B5EF4-FFF2-40B4-BE49-F238E27FC236}">
                  <a16:creationId xmlns:a16="http://schemas.microsoft.com/office/drawing/2014/main" id="{634FEA11-06B5-45F4-8A42-050B12B4C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0314" y="2374900"/>
              <a:ext cx="2295452" cy="2278062"/>
            </a:xfrm>
            <a:prstGeom prst="rect">
              <a:avLst/>
            </a:prstGeom>
          </p:spPr>
        </p:pic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AEF6C86-2766-4289-8A22-CE2087286F73}"/>
              </a:ext>
            </a:extLst>
          </p:cNvPr>
          <p:cNvGrpSpPr/>
          <p:nvPr userDrawn="1"/>
        </p:nvGrpSpPr>
        <p:grpSpPr>
          <a:xfrm>
            <a:off x="4521402" y="1265767"/>
            <a:ext cx="3183677" cy="661485"/>
            <a:chOff x="4521402" y="1265767"/>
            <a:chExt cx="3183677" cy="661485"/>
          </a:xfrm>
        </p:grpSpPr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4754F203-41F5-433B-912C-BE4CD87A5E7D}"/>
                </a:ext>
              </a:extLst>
            </p:cNvPr>
            <p:cNvSpPr/>
            <p:nvPr userDrawn="1"/>
          </p:nvSpPr>
          <p:spPr>
            <a:xfrm>
              <a:off x="4521402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cxnSp>
          <p:nvCxnSpPr>
            <p:cNvPr id="53" name="Rechte verbindingslijn 52">
              <a:extLst>
                <a:ext uri="{FF2B5EF4-FFF2-40B4-BE49-F238E27FC236}">
                  <a16:creationId xmlns:a16="http://schemas.microsoft.com/office/drawing/2014/main" id="{D9E0092E-5B15-4CB1-A7D7-5F6AE93E56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27062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C0309B95-BBB8-4AA2-8DBC-62FF93C7BA66}"/>
                </a:ext>
              </a:extLst>
            </p:cNvPr>
            <p:cNvSpPr/>
            <p:nvPr userDrawn="1"/>
          </p:nvSpPr>
          <p:spPr>
            <a:xfrm>
              <a:off x="4887083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de afbeelding om deze te selecteren.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in het menu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 comprimeren.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grpSp>
        <p:nvGrpSpPr>
          <p:cNvPr id="60" name="Groep 59">
            <a:extLst>
              <a:ext uri="{FF2B5EF4-FFF2-40B4-BE49-F238E27FC236}">
                <a16:creationId xmlns:a16="http://schemas.microsoft.com/office/drawing/2014/main" id="{8DD0B46C-B8D1-4473-B632-E9B3EAD19A9D}"/>
              </a:ext>
            </a:extLst>
          </p:cNvPr>
          <p:cNvGrpSpPr/>
          <p:nvPr userDrawn="1"/>
        </p:nvGrpSpPr>
        <p:grpSpPr>
          <a:xfrm>
            <a:off x="8042296" y="1265767"/>
            <a:ext cx="3183677" cy="661485"/>
            <a:chOff x="8042296" y="1265767"/>
            <a:chExt cx="3183677" cy="661485"/>
          </a:xfrm>
        </p:grpSpPr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BC612E5C-6501-4862-A30F-362CA9283609}"/>
                </a:ext>
              </a:extLst>
            </p:cNvPr>
            <p:cNvSpPr/>
            <p:nvPr userDrawn="1"/>
          </p:nvSpPr>
          <p:spPr>
            <a:xfrm>
              <a:off x="8042296" y="126576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679E7032-64EA-4C5A-835A-E0457B8FAE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047956" y="1265767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CD0AD965-4A26-4133-B624-9F2D0B1D7A34}"/>
                </a:ext>
              </a:extLst>
            </p:cNvPr>
            <p:cNvSpPr/>
            <p:nvPr userDrawn="1"/>
          </p:nvSpPr>
          <p:spPr>
            <a:xfrm>
              <a:off x="8407977" y="1331829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Plaats vinkjes, zoals hieronder afgebeeld.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‘Web (150 dpi),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daarmee verklein je het aantal MB’s van de afbeelding en klik vervolgens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OK.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afbeelding is nu gecomprimeerd.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Wil je dit in één keer doen voor alle afbeeldingen en logo’s in de presentatie? </a:t>
              </a: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Zet dan het vinkje uit bij;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‘Alleen op deze afbeelding toepassen’. 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D9D011-A94B-4A04-A5ED-E7A554EFA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7601" y="3081109"/>
            <a:ext cx="1656273" cy="11654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F1E17A64-34AC-4874-8760-87185D5EC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543" y="2376196"/>
            <a:ext cx="1205441" cy="3684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5F65ABB7-FC6D-42A6-9F12-03B7E61B18BE}"/>
              </a:ext>
            </a:extLst>
          </p:cNvPr>
          <p:cNvCxnSpPr>
            <a:cxnSpLocks/>
          </p:cNvCxnSpPr>
          <p:nvPr userDrawn="1"/>
        </p:nvCxnSpPr>
        <p:spPr>
          <a:xfrm>
            <a:off x="5572343" y="2810004"/>
            <a:ext cx="0" cy="20574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Afbeelding 73">
            <a:extLst>
              <a:ext uri="{FF2B5EF4-FFF2-40B4-BE49-F238E27FC236}">
                <a16:creationId xmlns:a16="http://schemas.microsoft.com/office/drawing/2014/main" id="{D31DA4C5-C131-49B7-A97C-B0321AA46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7977" y="2515399"/>
            <a:ext cx="2991111" cy="18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2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oel &amp; Overzicht B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06EE0AC-28E3-4BA5-8A62-84A6E8681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255" y="161261"/>
            <a:ext cx="11083489" cy="6535478"/>
          </a:xfrm>
          <a:prstGeom prst="rect">
            <a:avLst/>
          </a:prstGeom>
        </p:spPr>
      </p:pic>
      <p:sp>
        <p:nvSpPr>
          <p:cNvPr id="15" name="V - AGENDA NR.">
            <a:extLst>
              <a:ext uri="{FF2B5EF4-FFF2-40B4-BE49-F238E27FC236}">
                <a16:creationId xmlns:a16="http://schemas.microsoft.com/office/drawing/2014/main" id="{7C0306EE-0A65-42C5-B807-B601173EC843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ITEL">
            <a:extLst>
              <a:ext uri="{FF2B5EF4-FFF2-40B4-BE49-F238E27FC236}">
                <a16:creationId xmlns:a16="http://schemas.microsoft.com/office/drawing/2014/main" id="{F2ECD207-0A5E-43B0-AF97-281E95520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Doel en overzicht BNI</a:t>
            </a:r>
          </a:p>
        </p:txBody>
      </p:sp>
      <p:pic>
        <p:nvPicPr>
          <p:cNvPr id="17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07D6C1-BCBF-4F69-962E-3E65704E7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58" name="V1">
            <a:extLst>
              <a:ext uri="{FF2B5EF4-FFF2-40B4-BE49-F238E27FC236}">
                <a16:creationId xmlns:a16="http://schemas.microsoft.com/office/drawing/2014/main" id="{C87FE045-8FFE-45AB-8284-04141E7CA79F}"/>
              </a:ext>
            </a:extLst>
          </p:cNvPr>
          <p:cNvSpPr/>
          <p:nvPr userDrawn="1"/>
        </p:nvSpPr>
        <p:spPr>
          <a:xfrm>
            <a:off x="630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9" name="V2">
            <a:extLst>
              <a:ext uri="{FF2B5EF4-FFF2-40B4-BE49-F238E27FC236}">
                <a16:creationId xmlns:a16="http://schemas.microsoft.com/office/drawing/2014/main" id="{830E3589-839B-4E1E-AA7C-C91C677E80CC}"/>
              </a:ext>
            </a:extLst>
          </p:cNvPr>
          <p:cNvSpPr/>
          <p:nvPr userDrawn="1"/>
        </p:nvSpPr>
        <p:spPr>
          <a:xfrm>
            <a:off x="2868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0" name="V3">
            <a:extLst>
              <a:ext uri="{FF2B5EF4-FFF2-40B4-BE49-F238E27FC236}">
                <a16:creationId xmlns:a16="http://schemas.microsoft.com/office/drawing/2014/main" id="{7FC9CE8D-C487-4768-A5D0-AB8373BF9353}"/>
              </a:ext>
            </a:extLst>
          </p:cNvPr>
          <p:cNvSpPr/>
          <p:nvPr userDrawn="1"/>
        </p:nvSpPr>
        <p:spPr>
          <a:xfrm>
            <a:off x="5106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V4">
            <a:extLst>
              <a:ext uri="{FF2B5EF4-FFF2-40B4-BE49-F238E27FC236}">
                <a16:creationId xmlns:a16="http://schemas.microsoft.com/office/drawing/2014/main" id="{03F1188F-0854-4CBC-BDEC-CBFDE12130C2}"/>
              </a:ext>
            </a:extLst>
          </p:cNvPr>
          <p:cNvSpPr/>
          <p:nvPr userDrawn="1"/>
        </p:nvSpPr>
        <p:spPr>
          <a:xfrm>
            <a:off x="7344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V5">
            <a:extLst>
              <a:ext uri="{FF2B5EF4-FFF2-40B4-BE49-F238E27FC236}">
                <a16:creationId xmlns:a16="http://schemas.microsoft.com/office/drawing/2014/main" id="{8D99FBDE-5D83-4C0B-9BD8-AD52348A6118}"/>
              </a:ext>
            </a:extLst>
          </p:cNvPr>
          <p:cNvSpPr/>
          <p:nvPr userDrawn="1"/>
        </p:nvSpPr>
        <p:spPr>
          <a:xfrm>
            <a:off x="9582000" y="2718000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6" name="A1">
            <a:extLst>
              <a:ext uri="{FF2B5EF4-FFF2-40B4-BE49-F238E27FC236}">
                <a16:creationId xmlns:a16="http://schemas.microsoft.com/office/drawing/2014/main" id="{97D5B15B-67BE-40F9-9B1D-6D94B6B4A2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grayscl/>
          </a:blip>
          <a:stretch>
            <a:fillRect/>
          </a:stretch>
        </p:blipFill>
        <p:spPr>
          <a:xfrm>
            <a:off x="1285200" y="2895734"/>
            <a:ext cx="818399" cy="669600"/>
          </a:xfrm>
          <a:prstGeom prst="rect">
            <a:avLst/>
          </a:prstGeom>
        </p:spPr>
      </p:pic>
      <p:pic>
        <p:nvPicPr>
          <p:cNvPr id="3" name="A2" descr="Verbindingen">
            <a:extLst>
              <a:ext uri="{FF2B5EF4-FFF2-40B4-BE49-F238E27FC236}">
                <a16:creationId xmlns:a16="http://schemas.microsoft.com/office/drawing/2014/main" id="{3F39100D-D60B-4149-B0E7-DDB6883BA7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23200" y="2891119"/>
            <a:ext cx="669600" cy="669600"/>
          </a:xfrm>
          <a:prstGeom prst="rect">
            <a:avLst/>
          </a:prstGeom>
        </p:spPr>
      </p:pic>
      <p:pic>
        <p:nvPicPr>
          <p:cNvPr id="74" name="A3">
            <a:extLst>
              <a:ext uri="{FF2B5EF4-FFF2-40B4-BE49-F238E27FC236}">
                <a16:creationId xmlns:a16="http://schemas.microsoft.com/office/drawing/2014/main" id="{E9069EBF-7BE4-4D9A-99A5-D6FC6AF9CE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200" y="2895734"/>
            <a:ext cx="669600" cy="669600"/>
          </a:xfrm>
          <a:prstGeom prst="rect">
            <a:avLst/>
          </a:prstGeom>
        </p:spPr>
      </p:pic>
      <p:pic>
        <p:nvPicPr>
          <p:cNvPr id="75" name="A4">
            <a:extLst>
              <a:ext uri="{FF2B5EF4-FFF2-40B4-BE49-F238E27FC236}">
                <a16:creationId xmlns:a16="http://schemas.microsoft.com/office/drawing/2014/main" id="{8BC000B6-AD73-4CE2-9C7E-B53A125B8F9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969" y="2895734"/>
            <a:ext cx="522062" cy="669600"/>
          </a:xfrm>
          <a:prstGeom prst="rect">
            <a:avLst/>
          </a:prstGeom>
        </p:spPr>
      </p:pic>
      <p:pic>
        <p:nvPicPr>
          <p:cNvPr id="80" name="A5">
            <a:extLst>
              <a:ext uri="{FF2B5EF4-FFF2-40B4-BE49-F238E27FC236}">
                <a16:creationId xmlns:a16="http://schemas.microsoft.com/office/drawing/2014/main" id="{66F7C717-AD75-4674-B0F5-4EC274645CD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grayscl/>
          </a:blip>
          <a:stretch>
            <a:fillRect/>
          </a:stretch>
        </p:blipFill>
        <p:spPr>
          <a:xfrm>
            <a:off x="10237200" y="2895734"/>
            <a:ext cx="669600" cy="669600"/>
          </a:xfrm>
          <a:prstGeom prst="rect">
            <a:avLst/>
          </a:prstGeom>
        </p:spPr>
      </p:pic>
      <p:sp>
        <p:nvSpPr>
          <p:cNvPr id="83" name="T1">
            <a:extLst>
              <a:ext uri="{FF2B5EF4-FFF2-40B4-BE49-F238E27FC236}">
                <a16:creationId xmlns:a16="http://schemas.microsoft.com/office/drawing/2014/main" id="{5B9E3D3A-406B-41EE-8FA0-2A174112EC30}"/>
              </a:ext>
            </a:extLst>
          </p:cNvPr>
          <p:cNvSpPr txBox="1"/>
          <p:nvPr userDrawn="1"/>
        </p:nvSpPr>
        <p:spPr>
          <a:xfrm>
            <a:off x="630000" y="3733837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Medeleden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4" name="T2">
            <a:extLst>
              <a:ext uri="{FF2B5EF4-FFF2-40B4-BE49-F238E27FC236}">
                <a16:creationId xmlns:a16="http://schemas.microsoft.com/office/drawing/2014/main" id="{BC3907AB-EB92-4D48-A752-60D50900A55C}"/>
              </a:ext>
            </a:extLst>
          </p:cNvPr>
          <p:cNvSpPr txBox="1"/>
          <p:nvPr userDrawn="1"/>
        </p:nvSpPr>
        <p:spPr>
          <a:xfrm>
            <a:off x="2868000" y="3733837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&gt; 285.000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5" name="T3">
            <a:extLst>
              <a:ext uri="{FF2B5EF4-FFF2-40B4-BE49-F238E27FC236}">
                <a16:creationId xmlns:a16="http://schemas.microsoft.com/office/drawing/2014/main" id="{094A53A5-5770-4745-B74B-46D350E49E81}"/>
              </a:ext>
            </a:extLst>
          </p:cNvPr>
          <p:cNvSpPr txBox="1"/>
          <p:nvPr userDrawn="1"/>
        </p:nvSpPr>
        <p:spPr>
          <a:xfrm>
            <a:off x="5106000" y="3733837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Miljoenen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6" name="T4">
            <a:extLst>
              <a:ext uri="{FF2B5EF4-FFF2-40B4-BE49-F238E27FC236}">
                <a16:creationId xmlns:a16="http://schemas.microsoft.com/office/drawing/2014/main" id="{A5A01F73-106D-4DA8-AFF6-C9FA53C06340}"/>
              </a:ext>
            </a:extLst>
          </p:cNvPr>
          <p:cNvSpPr txBox="1"/>
          <p:nvPr userDrawn="1"/>
        </p:nvSpPr>
        <p:spPr>
          <a:xfrm>
            <a:off x="7344000" y="3579949"/>
            <a:ext cx="19800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Beroeps-exclusiviteit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7" name="T5">
            <a:extLst>
              <a:ext uri="{FF2B5EF4-FFF2-40B4-BE49-F238E27FC236}">
                <a16:creationId xmlns:a16="http://schemas.microsoft.com/office/drawing/2014/main" id="{7963C77E-BA44-4159-A411-EFFFA27AF02B}"/>
              </a:ext>
            </a:extLst>
          </p:cNvPr>
          <p:cNvSpPr txBox="1"/>
          <p:nvPr userDrawn="1"/>
        </p:nvSpPr>
        <p:spPr>
          <a:xfrm>
            <a:off x="9582000" y="3733837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Filosofie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88" name="T1A">
            <a:extLst>
              <a:ext uri="{FF2B5EF4-FFF2-40B4-BE49-F238E27FC236}">
                <a16:creationId xmlns:a16="http://schemas.microsoft.com/office/drawing/2014/main" id="{867EEC7F-8201-4F87-9356-BB3D115DAF7A}"/>
              </a:ext>
            </a:extLst>
          </p:cNvPr>
          <p:cNvSpPr txBox="1"/>
          <p:nvPr userDrawn="1"/>
        </p:nvSpPr>
        <p:spPr>
          <a:xfrm>
            <a:off x="630000" y="4220672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zijn jouw verkoopteam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89" name="T2A">
            <a:extLst>
              <a:ext uri="{FF2B5EF4-FFF2-40B4-BE49-F238E27FC236}">
                <a16:creationId xmlns:a16="http://schemas.microsoft.com/office/drawing/2014/main" id="{189ED7DE-E47A-4F6C-A07F-656E78417033}"/>
              </a:ext>
            </a:extLst>
          </p:cNvPr>
          <p:cNvSpPr txBox="1"/>
          <p:nvPr userDrawn="1"/>
        </p:nvSpPr>
        <p:spPr>
          <a:xfrm>
            <a:off x="2871000" y="4223849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leden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wereldwijd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0" name="T3A">
            <a:extLst>
              <a:ext uri="{FF2B5EF4-FFF2-40B4-BE49-F238E27FC236}">
                <a16:creationId xmlns:a16="http://schemas.microsoft.com/office/drawing/2014/main" id="{BE4EF4F6-C7B3-496C-B633-CEE3D094C834}"/>
              </a:ext>
            </a:extLst>
          </p:cNvPr>
          <p:cNvSpPr txBox="1"/>
          <p:nvPr userDrawn="1"/>
        </p:nvSpPr>
        <p:spPr>
          <a:xfrm>
            <a:off x="5112000" y="4220672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aanbevelingen worden gegeven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91" name="T4A">
            <a:extLst>
              <a:ext uri="{FF2B5EF4-FFF2-40B4-BE49-F238E27FC236}">
                <a16:creationId xmlns:a16="http://schemas.microsoft.com/office/drawing/2014/main" id="{B8051EE9-593C-457E-8077-2FA2DFA2BA2A}"/>
              </a:ext>
            </a:extLst>
          </p:cNvPr>
          <p:cNvSpPr txBox="1"/>
          <p:nvPr userDrawn="1"/>
        </p:nvSpPr>
        <p:spPr>
          <a:xfrm>
            <a:off x="7250172" y="4225441"/>
            <a:ext cx="2167656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733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één persoon per branche/ specialisme</a:t>
            </a:r>
          </a:p>
        </p:txBody>
      </p:sp>
      <p:sp>
        <p:nvSpPr>
          <p:cNvPr id="92" name="T5A">
            <a:extLst>
              <a:ext uri="{FF2B5EF4-FFF2-40B4-BE49-F238E27FC236}">
                <a16:creationId xmlns:a16="http://schemas.microsoft.com/office/drawing/2014/main" id="{26800276-D751-44E2-B0F2-AD62F751D88F}"/>
              </a:ext>
            </a:extLst>
          </p:cNvPr>
          <p:cNvSpPr txBox="1"/>
          <p:nvPr userDrawn="1"/>
        </p:nvSpPr>
        <p:spPr>
          <a:xfrm>
            <a:off x="9581400" y="4220671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gebaseerd op Geven Loont®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pic>
        <p:nvPicPr>
          <p:cNvPr id="27" name="A - SWOESJ">
            <a:extLst>
              <a:ext uri="{FF2B5EF4-FFF2-40B4-BE49-F238E27FC236}">
                <a16:creationId xmlns:a16="http://schemas.microsoft.com/office/drawing/2014/main" id="{A087ABE8-44D5-4FFE-905F-C996742CB03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6453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BNI Kernwaar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 - BNI LOGO" descr="Afbeelding met tekening, klok&#10;&#10;Automatisch gegenereerde beschrijving">
            <a:extLst>
              <a:ext uri="{FF2B5EF4-FFF2-40B4-BE49-F238E27FC236}">
                <a16:creationId xmlns:a16="http://schemas.microsoft.com/office/drawing/2014/main" id="{EBD4EABC-88B8-40B6-92EC-9D01C44A4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00" y="6230668"/>
            <a:ext cx="1165864" cy="447332"/>
          </a:xfrm>
          <a:prstGeom prst="rect">
            <a:avLst/>
          </a:prstGeom>
        </p:spPr>
      </p:pic>
      <p:sp>
        <p:nvSpPr>
          <p:cNvPr id="17" name="V - AGENDA NR.">
            <a:extLst>
              <a:ext uri="{FF2B5EF4-FFF2-40B4-BE49-F238E27FC236}">
                <a16:creationId xmlns:a16="http://schemas.microsoft.com/office/drawing/2014/main" id="{8A259836-A877-488F-9B0A-FA8EE1FE0362}"/>
              </a:ext>
            </a:extLst>
          </p:cNvPr>
          <p:cNvSpPr/>
          <p:nvPr userDrawn="1"/>
        </p:nvSpPr>
        <p:spPr>
          <a:xfrm>
            <a:off x="360000" y="360000"/>
            <a:ext cx="540000" cy="540000"/>
          </a:xfrm>
          <a:prstGeom prst="rect">
            <a:avLst/>
          </a:prstGeom>
          <a:solidFill>
            <a:srgbClr val="CF203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ITEL">
            <a:extLst>
              <a:ext uri="{FF2B5EF4-FFF2-40B4-BE49-F238E27FC236}">
                <a16:creationId xmlns:a16="http://schemas.microsoft.com/office/drawing/2014/main" id="{6AEE3F43-FC9A-4110-ADEC-F5605D43CD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89400" y="360000"/>
            <a:ext cx="10842000" cy="5400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nl-NL" dirty="0"/>
              <a:t>BNI kernwaarden</a:t>
            </a:r>
          </a:p>
        </p:txBody>
      </p:sp>
      <p:pic>
        <p:nvPicPr>
          <p:cNvPr id="46" name="I1">
            <a:extLst>
              <a:ext uri="{FF2B5EF4-FFF2-40B4-BE49-F238E27FC236}">
                <a16:creationId xmlns:a16="http://schemas.microsoft.com/office/drawing/2014/main" id="{0A146329-6531-40B7-A49D-3919F2D40A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696" y="1618419"/>
            <a:ext cx="914210" cy="900000"/>
          </a:xfrm>
          <a:prstGeom prst="rect">
            <a:avLst/>
          </a:prstGeom>
          <a:noFill/>
        </p:spPr>
      </p:pic>
      <p:pic>
        <p:nvPicPr>
          <p:cNvPr id="47" name="I2">
            <a:extLst>
              <a:ext uri="{FF2B5EF4-FFF2-40B4-BE49-F238E27FC236}">
                <a16:creationId xmlns:a16="http://schemas.microsoft.com/office/drawing/2014/main" id="{35F3CD25-A9BD-4B4F-B20A-F82B4A9EF3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458" y="2947193"/>
            <a:ext cx="932686" cy="900000"/>
          </a:xfrm>
          <a:prstGeom prst="rect">
            <a:avLst/>
          </a:prstGeom>
          <a:noFill/>
        </p:spPr>
      </p:pic>
      <p:pic>
        <p:nvPicPr>
          <p:cNvPr id="49" name="I3">
            <a:extLst>
              <a:ext uri="{FF2B5EF4-FFF2-40B4-BE49-F238E27FC236}">
                <a16:creationId xmlns:a16="http://schemas.microsoft.com/office/drawing/2014/main" id="{2A3BAD5E-B8B5-401F-88B5-EC1A07C0B9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417" y="4267821"/>
            <a:ext cx="830769" cy="900000"/>
          </a:xfrm>
          <a:prstGeom prst="rect">
            <a:avLst/>
          </a:prstGeom>
          <a:noFill/>
        </p:spPr>
      </p:pic>
      <p:pic>
        <p:nvPicPr>
          <p:cNvPr id="48" name="I4">
            <a:extLst>
              <a:ext uri="{FF2B5EF4-FFF2-40B4-BE49-F238E27FC236}">
                <a16:creationId xmlns:a16="http://schemas.microsoft.com/office/drawing/2014/main" id="{00712236-1351-49B6-BD9D-B455F7C24E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854" y="1618419"/>
            <a:ext cx="1109509" cy="900000"/>
          </a:xfrm>
          <a:prstGeom prst="rect">
            <a:avLst/>
          </a:prstGeom>
          <a:noFill/>
        </p:spPr>
      </p:pic>
      <p:pic>
        <p:nvPicPr>
          <p:cNvPr id="52" name="I7">
            <a:extLst>
              <a:ext uri="{FF2B5EF4-FFF2-40B4-BE49-F238E27FC236}">
                <a16:creationId xmlns:a16="http://schemas.microsoft.com/office/drawing/2014/main" id="{950F18BD-1CE3-4CEC-A4CA-24FE22F05B4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9348" y="5592522"/>
            <a:ext cx="797015" cy="900000"/>
          </a:xfrm>
          <a:prstGeom prst="rect">
            <a:avLst/>
          </a:prstGeom>
          <a:noFill/>
        </p:spPr>
      </p:pic>
      <p:sp>
        <p:nvSpPr>
          <p:cNvPr id="60" name="T2">
            <a:extLst>
              <a:ext uri="{FF2B5EF4-FFF2-40B4-BE49-F238E27FC236}">
                <a16:creationId xmlns:a16="http://schemas.microsoft.com/office/drawing/2014/main" id="{9B0A0135-9B39-4B24-8389-91B6C664EC5A}"/>
              </a:ext>
            </a:extLst>
          </p:cNvPr>
          <p:cNvSpPr txBox="1"/>
          <p:nvPr userDrawn="1"/>
        </p:nvSpPr>
        <p:spPr>
          <a:xfrm>
            <a:off x="2145396" y="3131510"/>
            <a:ext cx="3960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Werken</a:t>
            </a:r>
            <a:r>
              <a:rPr lang="en-US" sz="2800" b="1" dirty="0">
                <a:solidFill>
                  <a:schemeClr val="tx2"/>
                </a:solidFill>
              </a:rPr>
              <a:t> aan </a:t>
            </a:r>
            <a:r>
              <a:rPr lang="en-US" sz="2800" b="1" dirty="0" err="1">
                <a:solidFill>
                  <a:schemeClr val="tx2"/>
                </a:solidFill>
              </a:rPr>
              <a:t>relaties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2" name="T3">
            <a:extLst>
              <a:ext uri="{FF2B5EF4-FFF2-40B4-BE49-F238E27FC236}">
                <a16:creationId xmlns:a16="http://schemas.microsoft.com/office/drawing/2014/main" id="{D91A72A2-005E-4252-AFE0-4CAA9FDC71FD}"/>
              </a:ext>
            </a:extLst>
          </p:cNvPr>
          <p:cNvSpPr txBox="1"/>
          <p:nvPr userDrawn="1"/>
        </p:nvSpPr>
        <p:spPr>
          <a:xfrm>
            <a:off x="2123648" y="4240767"/>
            <a:ext cx="39600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Een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leven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lang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br>
              <a:rPr lang="en-US" sz="2800" b="1" dirty="0">
                <a:solidFill>
                  <a:schemeClr val="tx2"/>
                </a:solidFill>
              </a:rPr>
            </a:br>
            <a:r>
              <a:rPr lang="en-US" sz="2800" b="1" dirty="0" err="1">
                <a:solidFill>
                  <a:schemeClr val="tx2"/>
                </a:solidFill>
              </a:rPr>
              <a:t>blijven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leren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3" name="T4">
            <a:extLst>
              <a:ext uri="{FF2B5EF4-FFF2-40B4-BE49-F238E27FC236}">
                <a16:creationId xmlns:a16="http://schemas.microsoft.com/office/drawing/2014/main" id="{0C7151EC-F81B-423B-9180-C390BAB279CD}"/>
              </a:ext>
            </a:extLst>
          </p:cNvPr>
          <p:cNvSpPr txBox="1"/>
          <p:nvPr userDrawn="1"/>
        </p:nvSpPr>
        <p:spPr>
          <a:xfrm>
            <a:off x="7733290" y="1806809"/>
            <a:ext cx="3960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Traditie</a:t>
            </a:r>
            <a:r>
              <a:rPr lang="en-US" sz="2800" b="1" dirty="0">
                <a:solidFill>
                  <a:schemeClr val="tx2"/>
                </a:solidFill>
              </a:rPr>
              <a:t> + </a:t>
            </a:r>
            <a:r>
              <a:rPr lang="en-US" sz="2800" b="1" dirty="0" err="1">
                <a:solidFill>
                  <a:schemeClr val="tx2"/>
                </a:solidFill>
              </a:rPr>
              <a:t>Innovatie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4" name="T5">
            <a:extLst>
              <a:ext uri="{FF2B5EF4-FFF2-40B4-BE49-F238E27FC236}">
                <a16:creationId xmlns:a16="http://schemas.microsoft.com/office/drawing/2014/main" id="{35C739EB-2097-43A8-B9E2-9F904C213879}"/>
              </a:ext>
            </a:extLst>
          </p:cNvPr>
          <p:cNvSpPr txBox="1"/>
          <p:nvPr userDrawn="1"/>
        </p:nvSpPr>
        <p:spPr>
          <a:xfrm>
            <a:off x="7733290" y="3131510"/>
            <a:ext cx="3960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Positieve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instelling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6" name="T7">
            <a:extLst>
              <a:ext uri="{FF2B5EF4-FFF2-40B4-BE49-F238E27FC236}">
                <a16:creationId xmlns:a16="http://schemas.microsoft.com/office/drawing/2014/main" id="{4F2689FD-20C2-451C-841C-5F5A49401043}"/>
              </a:ext>
            </a:extLst>
          </p:cNvPr>
          <p:cNvSpPr txBox="1"/>
          <p:nvPr userDrawn="1"/>
        </p:nvSpPr>
        <p:spPr>
          <a:xfrm>
            <a:off x="7733290" y="5780912"/>
            <a:ext cx="396000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Erkenning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67" name="T1">
            <a:extLst>
              <a:ext uri="{FF2B5EF4-FFF2-40B4-BE49-F238E27FC236}">
                <a16:creationId xmlns:a16="http://schemas.microsoft.com/office/drawing/2014/main" id="{09641402-2ADD-44C8-BA3F-29250659F809}"/>
              </a:ext>
            </a:extLst>
          </p:cNvPr>
          <p:cNvSpPr txBox="1"/>
          <p:nvPr userDrawn="1"/>
        </p:nvSpPr>
        <p:spPr>
          <a:xfrm>
            <a:off x="2145396" y="1811195"/>
            <a:ext cx="358976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Geven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Loont</a:t>
            </a:r>
            <a:r>
              <a:rPr lang="en-US" sz="2800" b="1" baseline="30000" dirty="0">
                <a:solidFill>
                  <a:schemeClr val="tx2"/>
                </a:solidFill>
              </a:rPr>
              <a:t>®</a:t>
            </a:r>
          </a:p>
        </p:txBody>
      </p:sp>
      <p:pic>
        <p:nvPicPr>
          <p:cNvPr id="51" name="I5">
            <a:extLst>
              <a:ext uri="{FF2B5EF4-FFF2-40B4-BE49-F238E27FC236}">
                <a16:creationId xmlns:a16="http://schemas.microsoft.com/office/drawing/2014/main" id="{CF5B79A0-EAE3-400F-833D-44844833ECE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386" y="2943120"/>
            <a:ext cx="754977" cy="900000"/>
          </a:xfrm>
          <a:prstGeom prst="rect">
            <a:avLst/>
          </a:prstGeom>
          <a:noFill/>
        </p:spPr>
      </p:pic>
      <p:pic>
        <p:nvPicPr>
          <p:cNvPr id="50" name="I6">
            <a:extLst>
              <a:ext uri="{FF2B5EF4-FFF2-40B4-BE49-F238E27FC236}">
                <a16:creationId xmlns:a16="http://schemas.microsoft.com/office/drawing/2014/main" id="{0E17E0F0-BCF1-463C-A2EC-B7F969723D4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110" y="4267821"/>
            <a:ext cx="942253" cy="900000"/>
          </a:xfrm>
          <a:prstGeom prst="rect">
            <a:avLst/>
          </a:prstGeom>
          <a:noFill/>
        </p:spPr>
      </p:pic>
      <p:sp>
        <p:nvSpPr>
          <p:cNvPr id="65" name="T6">
            <a:extLst>
              <a:ext uri="{FF2B5EF4-FFF2-40B4-BE49-F238E27FC236}">
                <a16:creationId xmlns:a16="http://schemas.microsoft.com/office/drawing/2014/main" id="{D1B2D6B8-BD74-4057-8A01-407F55E84ACA}"/>
              </a:ext>
            </a:extLst>
          </p:cNvPr>
          <p:cNvSpPr txBox="1"/>
          <p:nvPr userDrawn="1"/>
        </p:nvSpPr>
        <p:spPr>
          <a:xfrm>
            <a:off x="7733290" y="4246879"/>
            <a:ext cx="3960000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US" sz="2800" b="1" dirty="0" err="1">
                <a:solidFill>
                  <a:schemeClr val="tx2"/>
                </a:solidFill>
              </a:rPr>
              <a:t>Verantwoordelijkheid</a:t>
            </a:r>
            <a:r>
              <a:rPr lang="en-US" sz="2800" b="1" dirty="0">
                <a:solidFill>
                  <a:schemeClr val="tx2"/>
                </a:solidFill>
              </a:rPr>
              <a:t> </a:t>
            </a:r>
            <a:r>
              <a:rPr lang="en-US" sz="2800" b="1" dirty="0" err="1">
                <a:solidFill>
                  <a:schemeClr val="tx2"/>
                </a:solidFill>
              </a:rPr>
              <a:t>nemen</a:t>
            </a:r>
            <a:endParaRPr lang="en-US" sz="2800" b="1" dirty="0">
              <a:solidFill>
                <a:schemeClr val="tx2"/>
              </a:solidFill>
            </a:endParaRPr>
          </a:p>
        </p:txBody>
      </p:sp>
      <p:pic>
        <p:nvPicPr>
          <p:cNvPr id="20" name="A - SWOESJ">
            <a:extLst>
              <a:ext uri="{FF2B5EF4-FFF2-40B4-BE49-F238E27FC236}">
                <a16:creationId xmlns:a16="http://schemas.microsoft.com/office/drawing/2014/main" id="{5F1A0DE3-5A27-41F3-885F-3896F12733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8526" y="5793134"/>
            <a:ext cx="2033474" cy="10648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2099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4088D6-A0E9-4546-B907-C2A4FCE7D548}" type="datetime2">
              <a:rPr lang="nl-NL" smtClean="0"/>
              <a:pPr/>
              <a:t>vrijdag 19 januari 2024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328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58" r:id="rId2"/>
    <p:sldLayoutId id="2147483757" r:id="rId3"/>
    <p:sldLayoutId id="2147483681" r:id="rId4"/>
    <p:sldLayoutId id="2147483649" r:id="rId5"/>
    <p:sldLayoutId id="2147483661" r:id="rId6"/>
    <p:sldLayoutId id="2147483660" r:id="rId7"/>
    <p:sldLayoutId id="2147483651" r:id="rId8"/>
    <p:sldLayoutId id="2147483781" r:id="rId9"/>
    <p:sldLayoutId id="2147483662" r:id="rId10"/>
    <p:sldLayoutId id="2147483759" r:id="rId11"/>
    <p:sldLayoutId id="2147483736" r:id="rId12"/>
    <p:sldLayoutId id="2147483760" r:id="rId13"/>
    <p:sldLayoutId id="2147483663" r:id="rId14"/>
    <p:sldLayoutId id="2147483685" r:id="rId15"/>
    <p:sldLayoutId id="2147483664" r:id="rId16"/>
    <p:sldLayoutId id="2147483665" r:id="rId17"/>
    <p:sldLayoutId id="2147483684" r:id="rId18"/>
    <p:sldLayoutId id="2147483667" r:id="rId19"/>
    <p:sldLayoutId id="2147483666" r:id="rId20"/>
    <p:sldLayoutId id="2147483654" r:id="rId21"/>
    <p:sldLayoutId id="2147483669" r:id="rId22"/>
    <p:sldLayoutId id="2147483670" r:id="rId23"/>
    <p:sldLayoutId id="2147483749" r:id="rId24"/>
    <p:sldLayoutId id="2147483672" r:id="rId25"/>
    <p:sldLayoutId id="2147483673" r:id="rId26"/>
    <p:sldLayoutId id="2147483674" r:id="rId27"/>
    <p:sldLayoutId id="2147483675" r:id="rId28"/>
    <p:sldLayoutId id="2147483677" r:id="rId29"/>
    <p:sldLayoutId id="2147483678" r:id="rId30"/>
    <p:sldLayoutId id="2147483679" r:id="rId31"/>
    <p:sldLayoutId id="2147483680" r:id="rId32"/>
    <p:sldLayoutId id="2147483655" r:id="rId33"/>
    <p:sldLayoutId id="2147483792" r:id="rId34"/>
    <p:sldLayoutId id="2147483793" r:id="rId35"/>
    <p:sldLayoutId id="2147483794" r:id="rId36"/>
    <p:sldLayoutId id="2147483795" r:id="rId37"/>
    <p:sldLayoutId id="2147483796" r:id="rId38"/>
    <p:sldLayoutId id="2147483797" r:id="rId3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  <p:grpSp>
        <p:nvGrpSpPr>
          <p:cNvPr id="7" name="INSTRUCTIE AFBEELDING">
            <a:extLst>
              <a:ext uri="{FF2B5EF4-FFF2-40B4-BE49-F238E27FC236}">
                <a16:creationId xmlns:a16="http://schemas.microsoft.com/office/drawing/2014/main" id="{604F2F42-35A1-495E-B5B5-572C6FD9172D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9AB71ADC-7734-4899-9603-44088F0C62D6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D4DCD12B-0334-4D81-B7F7-CCD62ADFE27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B3054EA-7C2D-4B90-9C36-5966870721C6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CE856350-ABCE-4AC9-986D-74DC885B10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0B545B25-A8E8-47EE-B1EA-794F2E04A28C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9191E4E-36DB-4A06-93AB-1FDBD11B8E04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D225382A-CFB5-4202-8951-3E7610528D85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15" name="Rechte verbindingslijn 14">
              <a:extLst>
                <a:ext uri="{FF2B5EF4-FFF2-40B4-BE49-F238E27FC236}">
                  <a16:creationId xmlns:a16="http://schemas.microsoft.com/office/drawing/2014/main" id="{CA481606-1CBE-44ED-826D-1A72427FFDB0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16" name="Gelijkbenige driehoek 15">
              <a:extLst>
                <a:ext uri="{FF2B5EF4-FFF2-40B4-BE49-F238E27FC236}">
                  <a16:creationId xmlns:a16="http://schemas.microsoft.com/office/drawing/2014/main" id="{E4293DD0-2BE3-43A1-85D1-26A734844267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10D6229-6948-4B14-8C7B-33C8BCDE61FA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67DE2EDF-6547-464A-B51C-FC5BFF000222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6C26EDB0-338E-4B61-B438-78323C1EA00D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A380677D-DA5F-4AD5-8F39-142095A1995A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00F50069-8FAE-4CCF-8DD2-CA8885FBDA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BEA53B72-17A5-463A-8778-FC96E4ADC5AE}"/>
                </a:ext>
              </a:extLst>
            </p:cNvPr>
            <p:cNvCxnSpPr>
              <a:cxnSpLocks/>
              <a:stCxn id="20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8F4FF7F3-EFE8-445B-B5A6-6EC258D2C8D0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0BD29102-412F-4D02-A052-E8C65E7FAA73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25" name="Rechte verbindingslijn 24">
              <a:extLst>
                <a:ext uri="{FF2B5EF4-FFF2-40B4-BE49-F238E27FC236}">
                  <a16:creationId xmlns:a16="http://schemas.microsoft.com/office/drawing/2014/main" id="{2FE33791-DDBA-4621-A850-0423BA06CB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B9E3DFFE-A6DD-4134-9AC9-7D50D7C0AD0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3E3310B8-D28A-44A3-AD63-3B01FAE30DF3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47D42AC5-113E-4136-8815-E61FE52FA66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2680AFB3-EE4E-4284-B81B-6CA2F0963D88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7C237E7D-C3EF-4E76-811F-D9FD2B302DBA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DAFA22A9-ED84-49DE-A1FA-08810A8ED9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95" name="INSTRUCTIE LOGO AANPASSEN">
            <a:extLst>
              <a:ext uri="{FF2B5EF4-FFF2-40B4-BE49-F238E27FC236}">
                <a16:creationId xmlns:a16="http://schemas.microsoft.com/office/drawing/2014/main" id="{33D8C941-C66E-4116-B481-EB38A0B5FA1A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8119F0C4-7E25-4DB9-906C-202956E65101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193286D4-ACCC-4760-A186-15C9CAF28A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CEEC8CC0-04A7-41E7-AC95-1BE17884385B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592F5CE-ECFC-44E1-8ED1-6D791A9F231F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19AD8662-EC08-462D-AF0F-AFB0FBF16969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5D9AB820-7C5F-46C5-8F70-DBE721052496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438C2146-A3F9-47E5-BEC2-4E2BA1312E99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4" name="Vrije vorm: vorm 73">
              <a:extLst>
                <a:ext uri="{FF2B5EF4-FFF2-40B4-BE49-F238E27FC236}">
                  <a16:creationId xmlns:a16="http://schemas.microsoft.com/office/drawing/2014/main" id="{C077AA53-2D78-437D-8D38-CCEB8A049EF3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75" name="Rechthoek: afgeronde hoeken 74">
              <a:extLst>
                <a:ext uri="{FF2B5EF4-FFF2-40B4-BE49-F238E27FC236}">
                  <a16:creationId xmlns:a16="http://schemas.microsoft.com/office/drawing/2014/main" id="{7FDDCEF0-5C55-4D4A-B234-C708567461D6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6" name="Rechte verbindingslijn 75">
              <a:extLst>
                <a:ext uri="{FF2B5EF4-FFF2-40B4-BE49-F238E27FC236}">
                  <a16:creationId xmlns:a16="http://schemas.microsoft.com/office/drawing/2014/main" id="{7E020015-EE2C-441F-9E26-D60F1DFA1F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7" name="Rechte verbindingslijn 76">
              <a:extLst>
                <a:ext uri="{FF2B5EF4-FFF2-40B4-BE49-F238E27FC236}">
                  <a16:creationId xmlns:a16="http://schemas.microsoft.com/office/drawing/2014/main" id="{59ADB4A3-B48B-43F0-A372-3522653AF6B7}"/>
                </a:ext>
              </a:extLst>
            </p:cNvPr>
            <p:cNvCxnSpPr>
              <a:cxnSpLocks/>
              <a:stCxn id="75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0" name="Rechte verbindingslijn 79">
              <a:extLst>
                <a:ext uri="{FF2B5EF4-FFF2-40B4-BE49-F238E27FC236}">
                  <a16:creationId xmlns:a16="http://schemas.microsoft.com/office/drawing/2014/main" id="{99B5CF72-CA84-452D-9379-35E7A506CA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CA10085D-DA01-4F36-8AF6-D6DBB33CFD22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839BC3DD-E29A-48D1-BE5E-2EB7EF0883D3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93" name="Afbeelding 92">
              <a:extLst>
                <a:ext uri="{FF2B5EF4-FFF2-40B4-BE49-F238E27FC236}">
                  <a16:creationId xmlns:a16="http://schemas.microsoft.com/office/drawing/2014/main" id="{2302B137-B4C7-4563-A6FC-378552B028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  <p:sp>
        <p:nvSpPr>
          <p:cNvPr id="62" name="Rechthoek 61">
            <a:extLst>
              <a:ext uri="{FF2B5EF4-FFF2-40B4-BE49-F238E27FC236}">
                <a16:creationId xmlns:a16="http://schemas.microsoft.com/office/drawing/2014/main" id="{085F846C-37BC-48D7-AE62-380FD16C4759}"/>
              </a:ext>
            </a:extLst>
          </p:cNvPr>
          <p:cNvSpPr/>
          <p:nvPr userDrawn="1"/>
        </p:nvSpPr>
        <p:spPr>
          <a:xfrm>
            <a:off x="-3054958" y="6252524"/>
            <a:ext cx="2817994" cy="60547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/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Segoe UI Light" panose="020B0502040204020203" pitchFamily="34" charset="0"/>
            </a:endParaRPr>
          </a:p>
        </p:txBody>
      </p:sp>
      <p:grpSp>
        <p:nvGrpSpPr>
          <p:cNvPr id="32" name="Groep 31">
            <a:extLst>
              <a:ext uri="{FF2B5EF4-FFF2-40B4-BE49-F238E27FC236}">
                <a16:creationId xmlns:a16="http://schemas.microsoft.com/office/drawing/2014/main" id="{011ECF51-A361-4F89-820E-148D061C7B5C}"/>
              </a:ext>
            </a:extLst>
          </p:cNvPr>
          <p:cNvGrpSpPr/>
          <p:nvPr userDrawn="1"/>
        </p:nvGrpSpPr>
        <p:grpSpPr>
          <a:xfrm>
            <a:off x="-3420639" y="3687060"/>
            <a:ext cx="3207912" cy="1374686"/>
            <a:chOff x="-3420639" y="3687060"/>
            <a:chExt cx="3207912" cy="1374686"/>
          </a:xfrm>
        </p:grpSpPr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E26A049-6475-42C2-A631-A66D5E10A456}"/>
                </a:ext>
              </a:extLst>
            </p:cNvPr>
            <p:cNvSpPr/>
            <p:nvPr userDrawn="1"/>
          </p:nvSpPr>
          <p:spPr>
            <a:xfrm>
              <a:off x="-3420639" y="415636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DF6FD88F-C10C-49A3-BA7B-EFEB255BAD1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4979" y="415636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8E0E07A8-129E-4511-808C-49B46A64D97B}"/>
                </a:ext>
              </a:extLst>
            </p:cNvPr>
            <p:cNvSpPr/>
            <p:nvPr userDrawn="1"/>
          </p:nvSpPr>
          <p:spPr>
            <a:xfrm>
              <a:off x="-3054958" y="422243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F27B3533-A122-472D-941A-4F68248286FF}"/>
                </a:ext>
              </a:extLst>
            </p:cNvPr>
            <p:cNvSpPr/>
            <p:nvPr userDrawn="1"/>
          </p:nvSpPr>
          <p:spPr>
            <a:xfrm>
              <a:off x="-2534204" y="4658829"/>
              <a:ext cx="2321477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1.Timer aanpassen – </a:t>
              </a: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wekelijkse presentatie leden</a:t>
              </a:r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68031541-E2C6-4F9C-B9EA-4590EA0C4797}"/>
                </a:ext>
              </a:extLst>
            </p:cNvPr>
            <p:cNvSpPr/>
            <p:nvPr userDrawn="1"/>
          </p:nvSpPr>
          <p:spPr>
            <a:xfrm>
              <a:off x="-3420639" y="368706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TIMER AANPASSEN</a:t>
              </a:r>
            </a:p>
          </p:txBody>
        </p:sp>
        <p:pic>
          <p:nvPicPr>
            <p:cNvPr id="63" name="Afbeelding 62">
              <a:extLst>
                <a:ext uri="{FF2B5EF4-FFF2-40B4-BE49-F238E27FC236}">
                  <a16:creationId xmlns:a16="http://schemas.microsoft.com/office/drawing/2014/main" id="{E35AD1D0-463F-4F33-85B2-F7086F854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49968" y="4521746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4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699" r:id="rId4"/>
    <p:sldLayoutId id="2147483711" r:id="rId5"/>
    <p:sldLayoutId id="2147483712" r:id="rId6"/>
    <p:sldLayoutId id="214748371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  <p:grpSp>
        <p:nvGrpSpPr>
          <p:cNvPr id="7" name="INSTRUCTIE BEZOEK">
            <a:extLst>
              <a:ext uri="{FF2B5EF4-FFF2-40B4-BE49-F238E27FC236}">
                <a16:creationId xmlns:a16="http://schemas.microsoft.com/office/drawing/2014/main" id="{1EF9B84F-6F19-4CD0-A805-C6394B058F1C}"/>
              </a:ext>
            </a:extLst>
          </p:cNvPr>
          <p:cNvGrpSpPr/>
          <p:nvPr userDrawn="1"/>
        </p:nvGrpSpPr>
        <p:grpSpPr>
          <a:xfrm>
            <a:off x="12428961" y="0"/>
            <a:ext cx="3183678" cy="7721406"/>
            <a:chOff x="12428961" y="0"/>
            <a:chExt cx="3183678" cy="7721406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E37568CB-AB28-40DF-88C7-443DCC30BFC8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9" name="Rechte verbindingslijn 8">
              <a:extLst>
                <a:ext uri="{FF2B5EF4-FFF2-40B4-BE49-F238E27FC236}">
                  <a16:creationId xmlns:a16="http://schemas.microsoft.com/office/drawing/2014/main" id="{7D3D69F2-98BF-41FB-9967-E52068E4362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3BD0807-74F5-43F5-81D1-EC6647AF1B34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Zet in het rode vak het volgnummer. </a:t>
              </a:r>
            </a:p>
          </p:txBody>
        </p:sp>
        <p:cxnSp>
          <p:nvCxnSpPr>
            <p:cNvPr id="11" name="Rechte verbindingslijn 10">
              <a:extLst>
                <a:ext uri="{FF2B5EF4-FFF2-40B4-BE49-F238E27FC236}">
                  <a16:creationId xmlns:a16="http://schemas.microsoft.com/office/drawing/2014/main" id="{74E26490-F3F4-4782-B7A1-E82121DBC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99641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D5370E2-AA1C-4153-B6A2-0D8942253E72}"/>
                </a:ext>
              </a:extLst>
            </p:cNvPr>
            <p:cNvSpPr/>
            <p:nvPr userDrawn="1"/>
          </p:nvSpPr>
          <p:spPr>
            <a:xfrm>
              <a:off x="12428962" y="149430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20989E9E-C433-43AA-B674-7AD5A247EAE4}"/>
                </a:ext>
              </a:extLst>
            </p:cNvPr>
            <p:cNvSpPr/>
            <p:nvPr userDrawn="1"/>
          </p:nvSpPr>
          <p:spPr>
            <a:xfrm>
              <a:off x="12794643" y="1560363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2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tekstvak de naam in.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E6D39EE1-997A-46E0-B9FE-DA0C6B562116}"/>
                </a:ext>
              </a:extLst>
            </p:cNvPr>
            <p:cNvSpPr/>
            <p:nvPr userDrawn="1"/>
          </p:nvSpPr>
          <p:spPr>
            <a:xfrm>
              <a:off x="12428962" y="199641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263954F2-39D8-4F6A-AC3C-C6D37D97AE3F}"/>
                </a:ext>
              </a:extLst>
            </p:cNvPr>
            <p:cNvSpPr/>
            <p:nvPr userDrawn="1"/>
          </p:nvSpPr>
          <p:spPr>
            <a:xfrm>
              <a:off x="12794644" y="204883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3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vak de bedrijfsnaam in.</a:t>
              </a:r>
            </a:p>
          </p:txBody>
        </p:sp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D2D94C03-511C-452E-A53A-776E57F55D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4933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1ACDC5E-CC77-40B0-A9BD-62D10D6448D6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BEZOEKERS &amp; GASTEN INVULLEN</a:t>
              </a:r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50156A80-A594-4AA4-B678-D6F9A55196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2794643" y="877344"/>
              <a:ext cx="359695" cy="359695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39801371-10E1-44FE-9586-9E0B78BA2B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13572974" y="877344"/>
              <a:ext cx="359695" cy="359695"/>
            </a:xfrm>
            <a:prstGeom prst="rect">
              <a:avLst/>
            </a:prstGeom>
          </p:spPr>
        </p:pic>
        <p:cxnSp>
          <p:nvCxnSpPr>
            <p:cNvPr id="20" name="Rechte verbindingslijn met pijl 19">
              <a:extLst>
                <a:ext uri="{FF2B5EF4-FFF2-40B4-BE49-F238E27FC236}">
                  <a16:creationId xmlns:a16="http://schemas.microsoft.com/office/drawing/2014/main" id="{F6647F55-097C-418D-B443-E441A5A2AB49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13366486" y="919788"/>
              <a:ext cx="1" cy="239242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C041018B-B5F7-4322-9727-D437C5BC1F0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3095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C21BE9BD-83CB-4306-850C-FDA247794B92}"/>
                </a:ext>
              </a:extLst>
            </p:cNvPr>
            <p:cNvSpPr/>
            <p:nvPr userDrawn="1"/>
          </p:nvSpPr>
          <p:spPr>
            <a:xfrm>
              <a:off x="12428961" y="253095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E04758F-395E-4B5A-A886-AE9371F9191C}"/>
                </a:ext>
              </a:extLst>
            </p:cNvPr>
            <p:cNvSpPr/>
            <p:nvPr userDrawn="1"/>
          </p:nvSpPr>
          <p:spPr>
            <a:xfrm>
              <a:off x="12794643" y="258337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Vul in het 4</a:t>
              </a:r>
              <a:r>
                <a:rPr kumimoji="0" lang="nl-NL" sz="10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vak de naam in, van het lid die de bezoeker en/of gast heeft uitgenodigd.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Of: Wanneer het een vervanger is;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‘Vervanger van &lt;naam&gt;’</a:t>
              </a:r>
            </a:p>
          </p:txBody>
        </p: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FCDF91DD-9380-412F-BB19-D8A3283E24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345570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F1C2E17-2CF5-48C9-AB2A-15A8B8CF138A}"/>
                </a:ext>
              </a:extLst>
            </p:cNvPr>
            <p:cNvSpPr/>
            <p:nvPr userDrawn="1"/>
          </p:nvSpPr>
          <p:spPr>
            <a:xfrm>
              <a:off x="12428961" y="3455705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C54689AD-A11F-464D-A804-18E5F749BF48}"/>
                </a:ext>
              </a:extLst>
            </p:cNvPr>
            <p:cNvSpPr/>
            <p:nvPr userDrawn="1"/>
          </p:nvSpPr>
          <p:spPr>
            <a:xfrm>
              <a:off x="12794643" y="3508120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Delete 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vervolgens de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lege rode vakken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je minder dan 10 regels hebt ingevuld.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Dan zijn ze in de presentatie-modus niet zichtbaar.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De tekstvakken die leeg blijven, zijn sowieso niet zichtbaar in de presentatie-modus.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A436CFD1-E358-4B71-BA4C-62CCD8F1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12794642" y="4283918"/>
              <a:ext cx="359695" cy="359695"/>
            </a:xfrm>
            <a:prstGeom prst="rect">
              <a:avLst/>
            </a:prstGeom>
          </p:spPr>
        </p:pic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5943B73A-DBC2-4259-9C2C-FD51CCF769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520685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B4DB5C20-3CC5-45B7-BFD7-ED4738C3B130}"/>
                </a:ext>
              </a:extLst>
            </p:cNvPr>
            <p:cNvSpPr/>
            <p:nvPr userDrawn="1"/>
          </p:nvSpPr>
          <p:spPr>
            <a:xfrm>
              <a:off x="12428962" y="5206852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EEC4CC5-D805-45E0-AEF2-6F1144F4316E}"/>
                </a:ext>
              </a:extLst>
            </p:cNvPr>
            <p:cNvSpPr/>
            <p:nvPr userDrawn="1"/>
          </p:nvSpPr>
          <p:spPr>
            <a:xfrm>
              <a:off x="12794644" y="5259267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48CEC60A-02F4-461A-83BE-135D169523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5994593"/>
              <a:ext cx="1492539" cy="1726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32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25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  <p:grpSp>
        <p:nvGrpSpPr>
          <p:cNvPr id="30" name="INSTRUCTIE AFBEELDING">
            <a:extLst>
              <a:ext uri="{FF2B5EF4-FFF2-40B4-BE49-F238E27FC236}">
                <a16:creationId xmlns:a16="http://schemas.microsoft.com/office/drawing/2014/main" id="{2394C831-D9FA-462A-A97D-62083C85A097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6271DC78-6263-4534-A69E-77ABEC8D2A62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" name="Rechte verbindingslijn 31">
              <a:extLst>
                <a:ext uri="{FF2B5EF4-FFF2-40B4-BE49-F238E27FC236}">
                  <a16:creationId xmlns:a16="http://schemas.microsoft.com/office/drawing/2014/main" id="{CBD737F0-89BB-4268-97EB-5C6616B74F6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AEF85C1F-22E9-4ABC-A589-248842B4795B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9E9319E7-8A00-481D-8C8B-D5F32CA556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9A1414D-BEBA-498E-A2F1-4A38D87E55B8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9927461-C450-4605-88CD-2020AD6BF49A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714CD858-BC76-4122-B36F-DC390FCA9566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38" name="Rechte verbindingslijn 37">
              <a:extLst>
                <a:ext uri="{FF2B5EF4-FFF2-40B4-BE49-F238E27FC236}">
                  <a16:creationId xmlns:a16="http://schemas.microsoft.com/office/drawing/2014/main" id="{D8CCF78F-FD19-46D7-AFF1-6A97A3495833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39" name="Gelijkbenige driehoek 38">
              <a:extLst>
                <a:ext uri="{FF2B5EF4-FFF2-40B4-BE49-F238E27FC236}">
                  <a16:creationId xmlns:a16="http://schemas.microsoft.com/office/drawing/2014/main" id="{C1E0F590-CFCD-44CF-B506-9C757304232E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672665C5-8A79-4D37-8D86-5CEF15CE59C4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A1014307-88E5-472C-A7C2-6C309FCBBCE2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057B285A-C486-4919-8050-7D917204F99D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43" name="Rechthoek: afgeronde hoeken 42">
              <a:extLst>
                <a:ext uri="{FF2B5EF4-FFF2-40B4-BE49-F238E27FC236}">
                  <a16:creationId xmlns:a16="http://schemas.microsoft.com/office/drawing/2014/main" id="{89CA0693-1B76-4008-9554-88386415976A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4" name="Rechte verbindingslijn 43">
              <a:extLst>
                <a:ext uri="{FF2B5EF4-FFF2-40B4-BE49-F238E27FC236}">
                  <a16:creationId xmlns:a16="http://schemas.microsoft.com/office/drawing/2014/main" id="{501505BC-5CC9-4FA2-A661-52213CBA0C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2586825D-5A7B-4DAC-968C-777D021B288A}"/>
                </a:ext>
              </a:extLst>
            </p:cNvPr>
            <p:cNvCxnSpPr>
              <a:cxnSpLocks/>
              <a:stCxn id="43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C8AC4F4B-EB7C-4DA7-B7B5-50FA3EDC1BF0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342BF639-B939-4760-B486-077FE8B3CAEC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8" name="Rechte verbindingslijn 47">
              <a:extLst>
                <a:ext uri="{FF2B5EF4-FFF2-40B4-BE49-F238E27FC236}">
                  <a16:creationId xmlns:a16="http://schemas.microsoft.com/office/drawing/2014/main" id="{9969B9FE-7907-46D2-83A4-87B5295394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49" name="Afbeelding 48">
              <a:extLst>
                <a:ext uri="{FF2B5EF4-FFF2-40B4-BE49-F238E27FC236}">
                  <a16:creationId xmlns:a16="http://schemas.microsoft.com/office/drawing/2014/main" id="{4C7B19FC-6607-42FC-A09B-05B7BBFB65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66DC3783-C48C-4731-8D83-EA047ED81F55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CD9A1ECE-0842-4E34-8691-BB4629AC30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B68F8AB2-9532-4F4A-B558-2747A2BE317D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9D10DF5B-F8E6-4988-9CFA-BC4FA91A4D0E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54" name="Afbeelding 53">
              <a:extLst>
                <a:ext uri="{FF2B5EF4-FFF2-40B4-BE49-F238E27FC236}">
                  <a16:creationId xmlns:a16="http://schemas.microsoft.com/office/drawing/2014/main" id="{01527E3C-87B1-4B44-A3C4-AB686EF1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251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  <p:grpSp>
        <p:nvGrpSpPr>
          <p:cNvPr id="48" name="INSTRUCTIE AFBEELDING">
            <a:extLst>
              <a:ext uri="{FF2B5EF4-FFF2-40B4-BE49-F238E27FC236}">
                <a16:creationId xmlns:a16="http://schemas.microsoft.com/office/drawing/2014/main" id="{C8D62FDE-1A7B-41CE-B16A-353D11601BF2}"/>
              </a:ext>
            </a:extLst>
          </p:cNvPr>
          <p:cNvGrpSpPr/>
          <p:nvPr userDrawn="1"/>
        </p:nvGrpSpPr>
        <p:grpSpPr>
          <a:xfrm>
            <a:off x="12428961" y="0"/>
            <a:ext cx="3183678" cy="6661434"/>
            <a:chOff x="12428961" y="0"/>
            <a:chExt cx="3183678" cy="6661434"/>
          </a:xfrm>
        </p:grpSpPr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DD286F08-4C79-4BEF-9A80-471BE3EB2D1D}"/>
                </a:ext>
              </a:extLst>
            </p:cNvPr>
            <p:cNvSpPr/>
            <p:nvPr userDrawn="1"/>
          </p:nvSpPr>
          <p:spPr>
            <a:xfrm>
              <a:off x="12428962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0B1B5FA1-AD7A-4036-BD1A-529C42C3BE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63C84D14-9F15-4B88-80E3-60C2E5F1DF38}"/>
                </a:ext>
              </a:extLst>
            </p:cNvPr>
            <p:cNvSpPr/>
            <p:nvPr userDrawn="1"/>
          </p:nvSpPr>
          <p:spPr>
            <a:xfrm>
              <a:off x="12794643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</a:t>
              </a:r>
            </a:p>
          </p:txBody>
        </p:sp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2DA892A7-6005-44B4-AF3B-3E25FD0396B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414688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D3A2D1E0-5741-4726-963D-19FCC8C4F9A7}"/>
                </a:ext>
              </a:extLst>
            </p:cNvPr>
            <p:cNvSpPr/>
            <p:nvPr userDrawn="1"/>
          </p:nvSpPr>
          <p:spPr>
            <a:xfrm>
              <a:off x="12428962" y="1591237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9AC6EFC8-1917-44C9-85E4-501664326741}"/>
                </a:ext>
              </a:extLst>
            </p:cNvPr>
            <p:cNvSpPr/>
            <p:nvPr userDrawn="1"/>
          </p:nvSpPr>
          <p:spPr>
            <a:xfrm>
              <a:off x="12794643" y="1657300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de nieuwe afbeelding en klik op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2425C1F9-1C84-46B1-B805-1892DEC308FC}"/>
                </a:ext>
              </a:extLst>
            </p:cNvPr>
            <p:cNvSpPr/>
            <p:nvPr userDrawn="1"/>
          </p:nvSpPr>
          <p:spPr>
            <a:xfrm>
              <a:off x="12794643" y="2031357"/>
              <a:ext cx="825500" cy="20955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0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Invoegen</a:t>
              </a:r>
            </a:p>
          </p:txBody>
        </p:sp>
        <p:cxnSp>
          <p:nvCxnSpPr>
            <p:cNvPr id="56" name="Rechte verbindingslijn 55">
              <a:extLst>
                <a:ext uri="{FF2B5EF4-FFF2-40B4-BE49-F238E27FC236}">
                  <a16:creationId xmlns:a16="http://schemas.microsoft.com/office/drawing/2014/main" id="{3965A1BF-FD9E-4371-B2E5-AA24438F2D61}"/>
                </a:ext>
              </a:extLst>
            </p:cNvPr>
            <p:cNvCxnSpPr/>
            <p:nvPr userDrawn="1"/>
          </p:nvCxnSpPr>
          <p:spPr>
            <a:xfrm>
              <a:off x="13445288" y="2069119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57" name="Gelijkbenige driehoek 56">
              <a:extLst>
                <a:ext uri="{FF2B5EF4-FFF2-40B4-BE49-F238E27FC236}">
                  <a16:creationId xmlns:a16="http://schemas.microsoft.com/office/drawing/2014/main" id="{7E605FED-F976-4FBC-AD0A-4E3EA5C20195}"/>
                </a:ext>
              </a:extLst>
            </p:cNvPr>
            <p:cNvSpPr/>
            <p:nvPr userDrawn="1"/>
          </p:nvSpPr>
          <p:spPr>
            <a:xfrm rot="10800000">
              <a:off x="13486108" y="2120773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F359DEB3-81BC-424E-8394-64C6C58F7586}"/>
                </a:ext>
              </a:extLst>
            </p:cNvPr>
            <p:cNvSpPr/>
            <p:nvPr userDrawn="1"/>
          </p:nvSpPr>
          <p:spPr>
            <a:xfrm>
              <a:off x="12794643" y="1010266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8D2960AD-25AC-4E4F-8741-C42E76AE36F5}"/>
                </a:ext>
              </a:extLst>
            </p:cNvPr>
            <p:cNvSpPr/>
            <p:nvPr userDrawn="1"/>
          </p:nvSpPr>
          <p:spPr>
            <a:xfrm>
              <a:off x="12954030" y="1042834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0" name="Vrije vorm: vorm 59">
              <a:extLst>
                <a:ext uri="{FF2B5EF4-FFF2-40B4-BE49-F238E27FC236}">
                  <a16:creationId xmlns:a16="http://schemas.microsoft.com/office/drawing/2014/main" id="{4284C960-23EF-43D5-B593-9216FA48DBDE}"/>
                </a:ext>
              </a:extLst>
            </p:cNvPr>
            <p:cNvSpPr/>
            <p:nvPr userDrawn="1"/>
          </p:nvSpPr>
          <p:spPr>
            <a:xfrm rot="2700000">
              <a:off x="12827495" y="1168827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61" name="Rechthoek: afgeronde hoeken 60">
              <a:extLst>
                <a:ext uri="{FF2B5EF4-FFF2-40B4-BE49-F238E27FC236}">
                  <a16:creationId xmlns:a16="http://schemas.microsoft.com/office/drawing/2014/main" id="{6328AD20-9C82-47B0-9C7D-DAD814018852}"/>
                </a:ext>
              </a:extLst>
            </p:cNvPr>
            <p:cNvSpPr/>
            <p:nvPr userDrawn="1"/>
          </p:nvSpPr>
          <p:spPr>
            <a:xfrm>
              <a:off x="12931232" y="1156117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" name="Rechte verbindingslijn 61">
              <a:extLst>
                <a:ext uri="{FF2B5EF4-FFF2-40B4-BE49-F238E27FC236}">
                  <a16:creationId xmlns:a16="http://schemas.microsoft.com/office/drawing/2014/main" id="{27FD2AFC-07CE-4C4A-98BA-5CB60E19B1B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968093" y="1318802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3" name="Rechte verbindingslijn 62">
              <a:extLst>
                <a:ext uri="{FF2B5EF4-FFF2-40B4-BE49-F238E27FC236}">
                  <a16:creationId xmlns:a16="http://schemas.microsoft.com/office/drawing/2014/main" id="{1F1C7A89-055A-4618-B4AD-5895951C9AE2}"/>
                </a:ext>
              </a:extLst>
            </p:cNvPr>
            <p:cNvCxnSpPr>
              <a:cxnSpLocks/>
              <a:stCxn id="61" idx="2"/>
            </p:cNvCxnSpPr>
            <p:nvPr userDrawn="1"/>
          </p:nvCxnSpPr>
          <p:spPr>
            <a:xfrm flipH="1">
              <a:off x="13009910" y="1274605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99D6FAD3-BA09-41C0-9629-3D38F6D84C98}"/>
                </a:ext>
              </a:extLst>
            </p:cNvPr>
            <p:cNvSpPr/>
            <p:nvPr userDrawn="1"/>
          </p:nvSpPr>
          <p:spPr>
            <a:xfrm>
              <a:off x="12428962" y="4146880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6E3A3F6B-3EC6-4661-A4EB-577C526CD75D}"/>
                </a:ext>
              </a:extLst>
            </p:cNvPr>
            <p:cNvSpPr/>
            <p:nvPr userDrawn="1"/>
          </p:nvSpPr>
          <p:spPr>
            <a:xfrm>
              <a:off x="12794644" y="4199295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met de rechter muisknop op de dia aan de linker kant van het scherm en kies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‘Dia herstellen´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Alle elementen staan weer op de juiste plek.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66" name="Rechte verbindingslijn 65">
              <a:extLst>
                <a:ext uri="{FF2B5EF4-FFF2-40B4-BE49-F238E27FC236}">
                  <a16:creationId xmlns:a16="http://schemas.microsoft.com/office/drawing/2014/main" id="{13B804EC-F93A-4946-BFE0-66D83D0EEB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2" y="1590292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pic>
          <p:nvPicPr>
            <p:cNvPr id="67" name="Afbeelding 66">
              <a:extLst>
                <a:ext uri="{FF2B5EF4-FFF2-40B4-BE49-F238E27FC236}">
                  <a16:creationId xmlns:a16="http://schemas.microsoft.com/office/drawing/2014/main" id="{E0571BDA-ACE0-47BD-8B4E-18C2DACD46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39838" y="4934621"/>
              <a:ext cx="1492539" cy="1726813"/>
            </a:xfrm>
            <a:prstGeom prst="rect">
              <a:avLst/>
            </a:prstGeom>
          </p:spPr>
        </p:pic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8F85FC43-DC1E-4D52-AE70-5AC21C537CA1}"/>
                </a:ext>
              </a:extLst>
            </p:cNvPr>
            <p:cNvSpPr/>
            <p:nvPr userDrawn="1"/>
          </p:nvSpPr>
          <p:spPr>
            <a:xfrm>
              <a:off x="12428962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AFBEELDING TOEVOEGEN</a:t>
              </a:r>
            </a:p>
          </p:txBody>
        </p:sp>
        <p:cxnSp>
          <p:nvCxnSpPr>
            <p:cNvPr id="69" name="Rechte verbindingslijn 68">
              <a:extLst>
                <a:ext uri="{FF2B5EF4-FFF2-40B4-BE49-F238E27FC236}">
                  <a16:creationId xmlns:a16="http://schemas.microsoft.com/office/drawing/2014/main" id="{C819BB18-8806-440D-970E-29497FD5AE3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434621" y="250754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6D52190A-9CAA-4AC2-ADF8-7638342DA935}"/>
                </a:ext>
              </a:extLst>
            </p:cNvPr>
            <p:cNvSpPr/>
            <p:nvPr userDrawn="1"/>
          </p:nvSpPr>
          <p:spPr>
            <a:xfrm>
              <a:off x="12428961" y="2507543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  <a:endParaRPr kumimoji="0" lang="nl-NL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E28D5C39-8D58-4152-BE59-28516971A54F}"/>
                </a:ext>
              </a:extLst>
            </p:cNvPr>
            <p:cNvSpPr/>
            <p:nvPr userDrawn="1"/>
          </p:nvSpPr>
          <p:spPr>
            <a:xfrm>
              <a:off x="12794643" y="2559958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foto en kies bij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Afbeeldingsopmaak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in het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menu Kleur</a:t>
              </a: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voor de optie </a:t>
              </a:r>
              <a:r>
                <a:rPr kumimoji="0" lang="nl-NL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‘Grijswaarden’.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Zo creëer je het juiste effect binnen de huisstijl.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nl-NL" sz="1000" i="1" dirty="0"/>
                <a:t>               </a:t>
              </a:r>
              <a:r>
                <a:rPr lang="nl-NL" sz="1000" i="1" dirty="0">
                  <a:solidFill>
                    <a:srgbClr val="13296F"/>
                  </a:solidFill>
                </a:rPr>
                <a:t>5. Kleur van fotografie aanpassen </a:t>
              </a:r>
              <a:br>
                <a:rPr lang="nl-NL" sz="1000" i="1" dirty="0">
                  <a:solidFill>
                    <a:srgbClr val="13296F"/>
                  </a:solidFill>
                </a:rPr>
              </a:br>
              <a:r>
                <a:rPr lang="nl-NL" sz="1000" i="1" dirty="0">
                  <a:solidFill>
                    <a:srgbClr val="13296F"/>
                  </a:solidFill>
                </a:rPr>
                <a:t>                   naar ‘Grijswaarden’</a:t>
              </a: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13296F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72" name="Afbeelding 71">
              <a:extLst>
                <a:ext uri="{FF2B5EF4-FFF2-40B4-BE49-F238E27FC236}">
                  <a16:creationId xmlns:a16="http://schemas.microsoft.com/office/drawing/2014/main" id="{550A60DB-35EA-45ED-8659-2EE5F4FCFE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4643" y="3483010"/>
              <a:ext cx="540000" cy="540000"/>
            </a:xfrm>
            <a:prstGeom prst="rect">
              <a:avLst/>
            </a:prstGeom>
          </p:spPr>
        </p:pic>
      </p:grpSp>
      <p:grpSp>
        <p:nvGrpSpPr>
          <p:cNvPr id="73" name="INSTRUCTIE LOGO AANPASSEN">
            <a:extLst>
              <a:ext uri="{FF2B5EF4-FFF2-40B4-BE49-F238E27FC236}">
                <a16:creationId xmlns:a16="http://schemas.microsoft.com/office/drawing/2014/main" id="{BB329647-46E8-4CAC-B490-411C8E38B2C0}"/>
              </a:ext>
            </a:extLst>
          </p:cNvPr>
          <p:cNvGrpSpPr/>
          <p:nvPr userDrawn="1"/>
        </p:nvGrpSpPr>
        <p:grpSpPr>
          <a:xfrm>
            <a:off x="-3426299" y="0"/>
            <a:ext cx="3183677" cy="3170941"/>
            <a:chOff x="-3426299" y="0"/>
            <a:chExt cx="3183677" cy="3170941"/>
          </a:xfrm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EDD8C171-FF81-4D87-8B0E-3A287913EA0E}"/>
                </a:ext>
              </a:extLst>
            </p:cNvPr>
            <p:cNvSpPr/>
            <p:nvPr userDrawn="1"/>
          </p:nvSpPr>
          <p:spPr>
            <a:xfrm>
              <a:off x="-3426299" y="469309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75" name="Rechte verbindingslijn 74">
              <a:extLst>
                <a:ext uri="{FF2B5EF4-FFF2-40B4-BE49-F238E27FC236}">
                  <a16:creationId xmlns:a16="http://schemas.microsoft.com/office/drawing/2014/main" id="{9246E556-D0DF-42FF-A476-BD05A7DD21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46930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C695D71-628E-46C3-B294-67811D94C70D}"/>
                </a:ext>
              </a:extLst>
            </p:cNvPr>
            <p:cNvSpPr/>
            <p:nvPr userDrawn="1"/>
          </p:nvSpPr>
          <p:spPr>
            <a:xfrm>
              <a:off x="-3060618" y="535371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logo in te voegen.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D3251DF6-F3DF-4FAC-8CD4-58EC1EBEAC49}"/>
                </a:ext>
              </a:extLst>
            </p:cNvPr>
            <p:cNvSpPr/>
            <p:nvPr userDrawn="1"/>
          </p:nvSpPr>
          <p:spPr>
            <a:xfrm>
              <a:off x="-3426299" y="1594831"/>
              <a:ext cx="260914" cy="259683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F0F35B10-0298-472B-B4D1-FE68234A663A}"/>
                </a:ext>
              </a:extLst>
            </p:cNvPr>
            <p:cNvSpPr/>
            <p:nvPr userDrawn="1"/>
          </p:nvSpPr>
          <p:spPr>
            <a:xfrm>
              <a:off x="-3060618" y="1660894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Indien nodig, kun je het logo passend maken in het vlak. </a:t>
              </a: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Voor de uitgebreide stappen, zie instructie-slide;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b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000" b="0" i="1" u="none" strike="noStrike" kern="0" cap="none" spc="0" normalizeH="0" baseline="0" noProof="0" dirty="0">
                  <a:ln>
                    <a:noFill/>
                  </a:ln>
                  <a:solidFill>
                    <a:srgbClr val="13296F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              2. Logo passend maken op leden-slides </a:t>
              </a:r>
            </a:p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8369C9D4-92EC-4196-AA57-4D9D8A5236EB}"/>
                </a:ext>
              </a:extLst>
            </p:cNvPr>
            <p:cNvSpPr/>
            <p:nvPr userDrawn="1"/>
          </p:nvSpPr>
          <p:spPr>
            <a:xfrm>
              <a:off x="-3060618" y="971223"/>
              <a:ext cx="261629" cy="2578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C0C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587A07E4-6167-49BE-8855-4573290F82A0}"/>
                </a:ext>
              </a:extLst>
            </p:cNvPr>
            <p:cNvSpPr/>
            <p:nvPr userDrawn="1"/>
          </p:nvSpPr>
          <p:spPr>
            <a:xfrm>
              <a:off x="-2901231" y="1003791"/>
              <a:ext cx="72188" cy="72188"/>
            </a:xfrm>
            <a:prstGeom prst="ellipse">
              <a:avLst/>
            </a:prstGeom>
            <a:solidFill>
              <a:srgbClr val="F1D8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1" name="Vrije vorm: vorm 80">
              <a:extLst>
                <a:ext uri="{FF2B5EF4-FFF2-40B4-BE49-F238E27FC236}">
                  <a16:creationId xmlns:a16="http://schemas.microsoft.com/office/drawing/2014/main" id="{4864AADF-3784-46A9-9118-29431EC96B42}"/>
                </a:ext>
              </a:extLst>
            </p:cNvPr>
            <p:cNvSpPr/>
            <p:nvPr userDrawn="1"/>
          </p:nvSpPr>
          <p:spPr>
            <a:xfrm rot="2700000">
              <a:off x="-3027766" y="1129784"/>
              <a:ext cx="170971" cy="149571"/>
            </a:xfrm>
            <a:custGeom>
              <a:avLst/>
              <a:gdLst>
                <a:gd name="connsiteX0" fmla="*/ 12837 w 168558"/>
                <a:gd name="connsiteY0" fmla="*/ 12836 h 147459"/>
                <a:gd name="connsiteX1" fmla="*/ 43826 w 168558"/>
                <a:gd name="connsiteY1" fmla="*/ 0 h 147459"/>
                <a:gd name="connsiteX2" fmla="*/ 168558 w 168558"/>
                <a:gd name="connsiteY2" fmla="*/ 0 h 147459"/>
                <a:gd name="connsiteX3" fmla="*/ 21099 w 168558"/>
                <a:gd name="connsiteY3" fmla="*/ 147459 h 147459"/>
                <a:gd name="connsiteX4" fmla="*/ 0 w 168558"/>
                <a:gd name="connsiteY4" fmla="*/ 126361 h 147459"/>
                <a:gd name="connsiteX5" fmla="*/ 0 w 168558"/>
                <a:gd name="connsiteY5" fmla="*/ 43826 h 147459"/>
                <a:gd name="connsiteX6" fmla="*/ 12837 w 168558"/>
                <a:gd name="connsiteY6" fmla="*/ 12836 h 147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58" h="147459">
                  <a:moveTo>
                    <a:pt x="12837" y="12836"/>
                  </a:moveTo>
                  <a:cubicBezTo>
                    <a:pt x="20768" y="4905"/>
                    <a:pt x="31724" y="0"/>
                    <a:pt x="43826" y="0"/>
                  </a:cubicBezTo>
                  <a:lnTo>
                    <a:pt x="168558" y="0"/>
                  </a:lnTo>
                  <a:lnTo>
                    <a:pt x="21099" y="147459"/>
                  </a:lnTo>
                  <a:lnTo>
                    <a:pt x="0" y="126361"/>
                  </a:lnTo>
                  <a:lnTo>
                    <a:pt x="0" y="43826"/>
                  </a:lnTo>
                  <a:cubicBezTo>
                    <a:pt x="1" y="31723"/>
                    <a:pt x="4906" y="20767"/>
                    <a:pt x="12837" y="12836"/>
                  </a:cubicBezTo>
                  <a:close/>
                </a:path>
              </a:pathLst>
            </a:custGeom>
            <a:solidFill>
              <a:srgbClr val="C9D8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nl-NL" sz="1000" b="1" noProof="0">
                <a:solidFill>
                  <a:schemeClr val="tx1"/>
                </a:solidFill>
              </a:endParaRPr>
            </a:p>
          </p:txBody>
        </p:sp>
        <p:sp>
          <p:nvSpPr>
            <p:cNvPr id="82" name="Rechthoek: afgeronde hoeken 81">
              <a:extLst>
                <a:ext uri="{FF2B5EF4-FFF2-40B4-BE49-F238E27FC236}">
                  <a16:creationId xmlns:a16="http://schemas.microsoft.com/office/drawing/2014/main" id="{D87C5841-9487-4837-90D9-E84F5298E9E7}"/>
                </a:ext>
              </a:extLst>
            </p:cNvPr>
            <p:cNvSpPr/>
            <p:nvPr userDrawn="1"/>
          </p:nvSpPr>
          <p:spPr>
            <a:xfrm>
              <a:off x="-2924029" y="1117074"/>
              <a:ext cx="158200" cy="1184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000" b="0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3" name="Rechte verbindingslijn 82">
              <a:extLst>
                <a:ext uri="{FF2B5EF4-FFF2-40B4-BE49-F238E27FC236}">
                  <a16:creationId xmlns:a16="http://schemas.microsoft.com/office/drawing/2014/main" id="{DE3FE458-64F6-4C02-8D5B-F63E83DCFE0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887168" y="1279759"/>
              <a:ext cx="84479" cy="0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80E406EE-E37B-4232-B1B8-581996E04DD0}"/>
                </a:ext>
              </a:extLst>
            </p:cNvPr>
            <p:cNvCxnSpPr>
              <a:cxnSpLocks/>
              <a:stCxn id="82" idx="2"/>
            </p:cNvCxnSpPr>
            <p:nvPr userDrawn="1"/>
          </p:nvCxnSpPr>
          <p:spPr>
            <a:xfrm flipH="1">
              <a:off x="-2845351" y="1235562"/>
              <a:ext cx="422" cy="44197"/>
            </a:xfrm>
            <a:prstGeom prst="line">
              <a:avLst/>
            </a:prstGeom>
            <a:solidFill>
              <a:schemeClr val="bg1"/>
            </a:solidFill>
            <a:ln w="19050">
              <a:solidFill>
                <a:srgbClr val="8AAD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5" name="Rechte verbindingslijn 84">
              <a:extLst>
                <a:ext uri="{FF2B5EF4-FFF2-40B4-BE49-F238E27FC236}">
                  <a16:creationId xmlns:a16="http://schemas.microsoft.com/office/drawing/2014/main" id="{9739C1C2-6BE4-48BA-91DF-26C785CB52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20639" y="1593886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F28CE42F-C51A-4EB4-9BF3-A19F3B4E0788}"/>
                </a:ext>
              </a:extLst>
            </p:cNvPr>
            <p:cNvSpPr/>
            <p:nvPr userDrawn="1"/>
          </p:nvSpPr>
          <p:spPr>
            <a:xfrm>
              <a:off x="-3426299" y="0"/>
              <a:ext cx="3178016" cy="3568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000" b="1" dirty="0"/>
                <a:t>LOGO PASSEND MAKEN IN HET VLAK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5C6ADEF4-282E-4F19-89BB-64DD9AB3D335}"/>
                </a:ext>
              </a:extLst>
            </p:cNvPr>
            <p:cNvSpPr/>
            <p:nvPr userDrawn="1"/>
          </p:nvSpPr>
          <p:spPr>
            <a:xfrm>
              <a:off x="-3060618" y="2565464"/>
              <a:ext cx="2817994" cy="60547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>
              <a:defPPr>
                <a:defRPr lang="nl-NL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nl-NL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pic>
          <p:nvPicPr>
            <p:cNvPr id="88" name="Afbeelding 87">
              <a:extLst>
                <a:ext uri="{FF2B5EF4-FFF2-40B4-BE49-F238E27FC236}">
                  <a16:creationId xmlns:a16="http://schemas.microsoft.com/office/drawing/2014/main" id="{FC7E2CD7-4F7B-43D8-8A93-20C3775B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5628" y="2289958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39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hier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875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80" r:id="rId2"/>
    <p:sldLayoutId id="21474837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A00DBB-8E16-413C-A068-283A2022E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1BB9A-C756-4100-BDC2-3C6E706A2A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hier om tekst toe te 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6AB15F-317C-4F9E-BF62-B1F1C82F6F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C090-594E-48B0-8E1D-33701FC82B00}" type="datetimeFigureOut">
              <a:rPr lang="nl-NL" smtClean="0"/>
              <a:t>19-1-2024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B113FE-8F9D-4F65-81DF-317E7BB96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9475FF-F3AA-40A1-B832-BF42D80AA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2437E-6AF2-43AA-A03C-877B306888C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011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8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90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DE3EAF-4F6F-4D92-8B92-A8CE829E6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Timer aanpassen – wekelijkse presentatie leden</a:t>
            </a:r>
          </a:p>
        </p:txBody>
      </p:sp>
    </p:spTree>
    <p:extLst>
      <p:ext uri="{BB962C8B-B14F-4D97-AF65-F5344CB8AC3E}">
        <p14:creationId xmlns:p14="http://schemas.microsoft.com/office/powerpoint/2010/main" val="66271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6962009-DFC3-4802-AE4F-85858860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Welkom – bezoekers en gasten</a:t>
            </a:r>
          </a:p>
        </p:txBody>
      </p: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FD303C53-2AB7-7D48-9B2D-02ECE2D43E9C}"/>
              </a:ext>
            </a:extLst>
          </p:cNvPr>
          <p:cNvCxnSpPr/>
          <p:nvPr/>
        </p:nvCxnSpPr>
        <p:spPr>
          <a:xfrm>
            <a:off x="7895771" y="1431036"/>
            <a:ext cx="0" cy="4583887"/>
          </a:xfrm>
          <a:prstGeom prst="line">
            <a:avLst/>
          </a:prstGeom>
          <a:ln w="25400">
            <a:solidFill>
              <a:srgbClr val="CF203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0" name="Tabel 39">
            <a:extLst>
              <a:ext uri="{FF2B5EF4-FFF2-40B4-BE49-F238E27FC236}">
                <a16:creationId xmlns:a16="http://schemas.microsoft.com/office/drawing/2014/main" id="{E0C27804-5154-C341-B5DB-9EDA20A5E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981074"/>
              </p:ext>
            </p:extLst>
          </p:nvPr>
        </p:nvGraphicFramePr>
        <p:xfrm>
          <a:off x="989400" y="1431036"/>
          <a:ext cx="641519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7596">
                  <a:extLst>
                    <a:ext uri="{9D8B030D-6E8A-4147-A177-3AD203B41FA5}">
                      <a16:colId xmlns:a16="http://schemas.microsoft.com/office/drawing/2014/main" val="254020641"/>
                    </a:ext>
                  </a:extLst>
                </a:gridCol>
                <a:gridCol w="3207596">
                  <a:extLst>
                    <a:ext uri="{9D8B030D-6E8A-4147-A177-3AD203B41FA5}">
                      <a16:colId xmlns:a16="http://schemas.microsoft.com/office/drawing/2014/main" val="24271533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Bezoekers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Uitgenodigd door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35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31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827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133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8353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016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7493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903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933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466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248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231363"/>
                  </a:ext>
                </a:extLst>
              </a:tr>
            </a:tbl>
          </a:graphicData>
        </a:graphic>
      </p:graphicFrame>
      <p:graphicFrame>
        <p:nvGraphicFramePr>
          <p:cNvPr id="41" name="Tabel 40">
            <a:extLst>
              <a:ext uri="{FF2B5EF4-FFF2-40B4-BE49-F238E27FC236}">
                <a16:creationId xmlns:a16="http://schemas.microsoft.com/office/drawing/2014/main" id="{0A03A4FD-D2C5-7A4F-96E2-1DDAB3001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326120"/>
              </p:ext>
            </p:extLst>
          </p:nvPr>
        </p:nvGraphicFramePr>
        <p:xfrm>
          <a:off x="8386950" y="1431036"/>
          <a:ext cx="3164059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4059">
                  <a:extLst>
                    <a:ext uri="{9D8B030D-6E8A-4147-A177-3AD203B41FA5}">
                      <a16:colId xmlns:a16="http://schemas.microsoft.com/office/drawing/2014/main" val="31475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Gasten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862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675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133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11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771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51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9846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0110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1938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9754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341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138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6819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92D94-6A93-4FF4-B36C-46878109F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 leiderschapsteam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C9E4590-7ECE-4FEA-B907-8820CCC8A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D6A42C-DB7A-4ABB-A364-F692131498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A33CBBF1-6FF0-4FE0-9CB3-8DFEEE8435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2C57F879-0DA4-497A-8720-00F4E510B7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C1589091-AEA1-4D4A-BFC4-09F30C2A13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33FFD602-250C-44F1-B0F2-3EF7C587FC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1219388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jdelijke aanduiding voor afbeelding 72">
            <a:extLst>
              <a:ext uri="{FF2B5EF4-FFF2-40B4-BE49-F238E27FC236}">
                <a16:creationId xmlns:a16="http://schemas.microsoft.com/office/drawing/2014/main" id="{ACA2108D-D8D9-4A3E-B376-AEE98C772ED9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 rot="5400000">
            <a:off x="6473179" y="3994678"/>
            <a:ext cx="1022400" cy="1022400"/>
          </a:xfrm>
        </p:spPr>
      </p:sp>
      <p:sp>
        <p:nvSpPr>
          <p:cNvPr id="74" name="Tijdelijke aanduiding voor afbeelding 73">
            <a:extLst>
              <a:ext uri="{FF2B5EF4-FFF2-40B4-BE49-F238E27FC236}">
                <a16:creationId xmlns:a16="http://schemas.microsoft.com/office/drawing/2014/main" id="{BE112C20-D853-4219-96B7-BBBE131EBC9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 rot="5400000">
            <a:off x="9160432" y="3994678"/>
            <a:ext cx="1022400" cy="1022400"/>
          </a:xfrm>
        </p:spPr>
      </p:sp>
      <p:sp>
        <p:nvSpPr>
          <p:cNvPr id="72" name="Tijdelijke aanduiding voor afbeelding 71">
            <a:extLst>
              <a:ext uri="{FF2B5EF4-FFF2-40B4-BE49-F238E27FC236}">
                <a16:creationId xmlns:a16="http://schemas.microsoft.com/office/drawing/2014/main" id="{D28AC8EE-4384-48B0-B755-BD00CDA07EF4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 rot="5400000">
            <a:off x="3785926" y="3994678"/>
            <a:ext cx="1022400" cy="1022400"/>
          </a:xfrm>
        </p:spPr>
      </p:sp>
      <p:sp>
        <p:nvSpPr>
          <p:cNvPr id="71" name="Tijdelijke aanduiding voor afbeelding 70">
            <a:extLst>
              <a:ext uri="{FF2B5EF4-FFF2-40B4-BE49-F238E27FC236}">
                <a16:creationId xmlns:a16="http://schemas.microsoft.com/office/drawing/2014/main" id="{72FE2905-90ED-4F8C-A492-F61B8AB848D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68" name="Tijdelijke aanduiding voor afbeelding 67">
            <a:extLst>
              <a:ext uri="{FF2B5EF4-FFF2-40B4-BE49-F238E27FC236}">
                <a16:creationId xmlns:a16="http://schemas.microsoft.com/office/drawing/2014/main" id="{4C593888-38EE-411E-B8C9-8F6405938D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/>
      </p:sp>
      <p:sp>
        <p:nvSpPr>
          <p:cNvPr id="69" name="Tijdelijke aanduiding voor afbeelding 68">
            <a:extLst>
              <a:ext uri="{FF2B5EF4-FFF2-40B4-BE49-F238E27FC236}">
                <a16:creationId xmlns:a16="http://schemas.microsoft.com/office/drawing/2014/main" id="{A7A03DD5-2A8D-447B-A4F7-BA5B1959F89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/>
      </p:sp>
      <p:sp>
        <p:nvSpPr>
          <p:cNvPr id="70" name="Tijdelijke aanduiding voor afbeelding 69">
            <a:extLst>
              <a:ext uri="{FF2B5EF4-FFF2-40B4-BE49-F238E27FC236}">
                <a16:creationId xmlns:a16="http://schemas.microsoft.com/office/drawing/2014/main" id="{CF3EF992-F45B-4E80-AE0B-9618EC0C5D0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112" name="Titel 111">
            <a:extLst>
              <a:ext uri="{FF2B5EF4-FFF2-40B4-BE49-F238E27FC236}">
                <a16:creationId xmlns:a16="http://schemas.microsoft.com/office/drawing/2014/main" id="{E7D4788B-AC9B-428B-955B-C2A04257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 BNI functies • </a:t>
            </a:r>
            <a:r>
              <a:rPr lang="nl-NL" dirty="0" err="1"/>
              <a:t>Hosts</a:t>
            </a:r>
            <a:endParaRPr lang="nl-NL" dirty="0"/>
          </a:p>
        </p:txBody>
      </p: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20D2B9D7-2851-430E-B82C-BBB190392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51" name="Tijdelijke aanduiding voor tekst 50">
            <a:extLst>
              <a:ext uri="{FF2B5EF4-FFF2-40B4-BE49-F238E27FC236}">
                <a16:creationId xmlns:a16="http://schemas.microsoft.com/office/drawing/2014/main" id="{673F85BA-B8C4-4184-951D-04FECA35B0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</p:txBody>
      </p:sp>
      <p:sp>
        <p:nvSpPr>
          <p:cNvPr id="52" name="Tijdelijke aanduiding voor tekst 51">
            <a:extLst>
              <a:ext uri="{FF2B5EF4-FFF2-40B4-BE49-F238E27FC236}">
                <a16:creationId xmlns:a16="http://schemas.microsoft.com/office/drawing/2014/main" id="{82BF3F5B-53B0-4B71-A2B4-1289D56A19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</p:txBody>
      </p:sp>
      <p:sp>
        <p:nvSpPr>
          <p:cNvPr id="55" name="Tijdelijke aanduiding voor tekst 54">
            <a:extLst>
              <a:ext uri="{FF2B5EF4-FFF2-40B4-BE49-F238E27FC236}">
                <a16:creationId xmlns:a16="http://schemas.microsoft.com/office/drawing/2014/main" id="{D8BBBFCC-9642-47EF-A2A4-8D17EF2496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9D0D1032-83AD-4595-9AC5-AC6580E29B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86864" y="6035772"/>
            <a:ext cx="1944600" cy="36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7" name="Tijdelijke aanduiding voor tekst 56">
            <a:extLst>
              <a:ext uri="{FF2B5EF4-FFF2-40B4-BE49-F238E27FC236}">
                <a16:creationId xmlns:a16="http://schemas.microsoft.com/office/drawing/2014/main" id="{E2865019-6A38-4F89-BE8F-B84E8474D1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73859" y="6036111"/>
            <a:ext cx="1944600" cy="36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9" name="Tijdelijke aanduiding voor tekst 58">
            <a:extLst>
              <a:ext uri="{FF2B5EF4-FFF2-40B4-BE49-F238E27FC236}">
                <a16:creationId xmlns:a16="http://schemas.microsoft.com/office/drawing/2014/main" id="{223161E9-3325-4529-B221-B77F5DED331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60732" y="6035772"/>
            <a:ext cx="1944600" cy="36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8" name="Tijdelijke aanduiding voor afbeelding 47">
            <a:extLst>
              <a:ext uri="{FF2B5EF4-FFF2-40B4-BE49-F238E27FC236}">
                <a16:creationId xmlns:a16="http://schemas.microsoft.com/office/drawing/2014/main" id="{40151511-6A4E-4FA5-BDAC-1D388213C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7" name="Tijdelijke aanduiding voor afbeelding 46">
            <a:extLst>
              <a:ext uri="{FF2B5EF4-FFF2-40B4-BE49-F238E27FC236}">
                <a16:creationId xmlns:a16="http://schemas.microsoft.com/office/drawing/2014/main" id="{D2F9BD97-4434-4B8B-AB00-F9785B56D3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9" name="Tijdelijke aanduiding voor afbeelding 48">
            <a:extLst>
              <a:ext uri="{FF2B5EF4-FFF2-40B4-BE49-F238E27FC236}">
                <a16:creationId xmlns:a16="http://schemas.microsoft.com/office/drawing/2014/main" id="{524D077F-C216-40FC-93E8-714FDB82D6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3" name="Tijdelijke aanduiding voor afbeelding 52">
            <a:extLst>
              <a:ext uri="{FF2B5EF4-FFF2-40B4-BE49-F238E27FC236}">
                <a16:creationId xmlns:a16="http://schemas.microsoft.com/office/drawing/2014/main" id="{26BD766F-6DDE-4845-9AC7-EFDD18C698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4" name="Tijdelijke aanduiding voor afbeelding 53">
            <a:extLst>
              <a:ext uri="{FF2B5EF4-FFF2-40B4-BE49-F238E27FC236}">
                <a16:creationId xmlns:a16="http://schemas.microsoft.com/office/drawing/2014/main" id="{9028259C-57E8-45CC-96BA-4FD49C21CE4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31464" y="4145772"/>
            <a:ext cx="1800000" cy="1800000"/>
          </a:xfrm>
        </p:spPr>
      </p:sp>
      <p:sp>
        <p:nvSpPr>
          <p:cNvPr id="58" name="Tijdelijke aanduiding voor afbeelding 57">
            <a:extLst>
              <a:ext uri="{FF2B5EF4-FFF2-40B4-BE49-F238E27FC236}">
                <a16:creationId xmlns:a16="http://schemas.microsoft.com/office/drawing/2014/main" id="{5274CDE9-15D3-43D1-A8E4-65DB6060577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618398" y="4145772"/>
            <a:ext cx="1800000" cy="1800000"/>
          </a:xfrm>
        </p:spPr>
      </p:sp>
      <p:sp>
        <p:nvSpPr>
          <p:cNvPr id="60" name="Tijdelijke aanduiding voor afbeelding 59">
            <a:extLst>
              <a:ext uri="{FF2B5EF4-FFF2-40B4-BE49-F238E27FC236}">
                <a16:creationId xmlns:a16="http://schemas.microsoft.com/office/drawing/2014/main" id="{6F5AA2E8-9985-43DC-B245-00EDAAFA300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305332" y="4145772"/>
            <a:ext cx="1800000" cy="1800000"/>
          </a:xfrm>
        </p:spPr>
      </p:sp>
      <p:sp>
        <p:nvSpPr>
          <p:cNvPr id="61" name="Tijdelijke aanduiding voor tekst 60">
            <a:extLst>
              <a:ext uri="{FF2B5EF4-FFF2-40B4-BE49-F238E27FC236}">
                <a16:creationId xmlns:a16="http://schemas.microsoft.com/office/drawing/2014/main" id="{45630FC9-8FA6-4ABE-BF4C-FBE00796EE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/>
          </a:bodyPr>
          <a:lstStyle/>
          <a:p>
            <a:r>
              <a:rPr lang="nl-NL" b="1" dirty="0" err="1"/>
              <a:t>Hostcoördinator</a:t>
            </a:r>
            <a:endParaRPr lang="nl-NL" b="1" dirty="0"/>
          </a:p>
        </p:txBody>
      </p:sp>
      <p:sp>
        <p:nvSpPr>
          <p:cNvPr id="62" name="Tijdelijke aanduiding voor tekst 61">
            <a:extLst>
              <a:ext uri="{FF2B5EF4-FFF2-40B4-BE49-F238E27FC236}">
                <a16:creationId xmlns:a16="http://schemas.microsoft.com/office/drawing/2014/main" id="{F6B43F3D-36E0-40F7-B583-6D75EC255B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nl-NL" dirty="0"/>
              <a:t>Host	</a:t>
            </a:r>
          </a:p>
        </p:txBody>
      </p:sp>
      <p:sp>
        <p:nvSpPr>
          <p:cNvPr id="63" name="Tijdelijke aanduiding voor tekst 62">
            <a:extLst>
              <a:ext uri="{FF2B5EF4-FFF2-40B4-BE49-F238E27FC236}">
                <a16:creationId xmlns:a16="http://schemas.microsoft.com/office/drawing/2014/main" id="{D302390B-CA86-478D-B654-C74C4CFF5FB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nl-NL" dirty="0"/>
              <a:t>Host</a:t>
            </a:r>
          </a:p>
        </p:txBody>
      </p:sp>
      <p:sp>
        <p:nvSpPr>
          <p:cNvPr id="64" name="Tijdelijke aanduiding voor tekst 63">
            <a:extLst>
              <a:ext uri="{FF2B5EF4-FFF2-40B4-BE49-F238E27FC236}">
                <a16:creationId xmlns:a16="http://schemas.microsoft.com/office/drawing/2014/main" id="{0B258090-0BE3-4CF8-BBF5-DF1718E3291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nl-BE" dirty="0"/>
              <a:t>Host</a:t>
            </a:r>
            <a:endParaRPr lang="nl-NL" dirty="0"/>
          </a:p>
        </p:txBody>
      </p:sp>
      <p:sp>
        <p:nvSpPr>
          <p:cNvPr id="65" name="Tijdelijke aanduiding voor tekst 64">
            <a:extLst>
              <a:ext uri="{FF2B5EF4-FFF2-40B4-BE49-F238E27FC236}">
                <a16:creationId xmlns:a16="http://schemas.microsoft.com/office/drawing/2014/main" id="{A1C3E29B-BFD6-4125-94B1-D5BAA21AD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86864" y="6394123"/>
            <a:ext cx="1944600" cy="277200"/>
          </a:xfrm>
        </p:spPr>
        <p:txBody>
          <a:bodyPr/>
          <a:lstStyle/>
          <a:p>
            <a:r>
              <a:rPr lang="nl-NL" dirty="0"/>
              <a:t>Host</a:t>
            </a:r>
          </a:p>
        </p:txBody>
      </p:sp>
      <p:sp>
        <p:nvSpPr>
          <p:cNvPr id="66" name="Tijdelijke aanduiding voor tekst 65">
            <a:extLst>
              <a:ext uri="{FF2B5EF4-FFF2-40B4-BE49-F238E27FC236}">
                <a16:creationId xmlns:a16="http://schemas.microsoft.com/office/drawing/2014/main" id="{C274FDE1-5035-4D41-9A90-2242ED16893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73859" y="6400800"/>
            <a:ext cx="1944600" cy="277200"/>
          </a:xfrm>
        </p:spPr>
        <p:txBody>
          <a:bodyPr/>
          <a:lstStyle/>
          <a:p>
            <a:r>
              <a:rPr lang="nl-NL" dirty="0"/>
              <a:t>Host</a:t>
            </a:r>
          </a:p>
        </p:txBody>
      </p:sp>
      <p:sp>
        <p:nvSpPr>
          <p:cNvPr id="67" name="Tijdelijke aanduiding voor tekst 66">
            <a:extLst>
              <a:ext uri="{FF2B5EF4-FFF2-40B4-BE49-F238E27FC236}">
                <a16:creationId xmlns:a16="http://schemas.microsoft.com/office/drawing/2014/main" id="{67FE5847-E9C2-46E6-A1C8-FBDA139CDF0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160432" y="6400800"/>
            <a:ext cx="1944600" cy="277200"/>
          </a:xfrm>
        </p:spPr>
        <p:txBody>
          <a:bodyPr/>
          <a:lstStyle/>
          <a:p>
            <a:r>
              <a:rPr lang="nl-NL" dirty="0"/>
              <a:t>Host</a:t>
            </a:r>
          </a:p>
        </p:txBody>
      </p:sp>
    </p:spTree>
    <p:extLst>
      <p:ext uri="{BB962C8B-B14F-4D97-AF65-F5344CB8AC3E}">
        <p14:creationId xmlns:p14="http://schemas.microsoft.com/office/powerpoint/2010/main" val="3073237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jdelijke aanduiding voor afbeelding 70">
            <a:extLst>
              <a:ext uri="{FF2B5EF4-FFF2-40B4-BE49-F238E27FC236}">
                <a16:creationId xmlns:a16="http://schemas.microsoft.com/office/drawing/2014/main" id="{72FE2905-90ED-4F8C-A492-F61B8AB848DE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 rot="5400000">
            <a:off x="9161259" y="2214569"/>
            <a:ext cx="1022400" cy="1022400"/>
          </a:xfrm>
        </p:spPr>
      </p:sp>
      <p:sp>
        <p:nvSpPr>
          <p:cNvPr id="68" name="Tijdelijke aanduiding voor afbeelding 67">
            <a:extLst>
              <a:ext uri="{FF2B5EF4-FFF2-40B4-BE49-F238E27FC236}">
                <a16:creationId xmlns:a16="http://schemas.microsoft.com/office/drawing/2014/main" id="{4C593888-38EE-411E-B8C9-8F6405938DE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 rot="5400000">
            <a:off x="1090419" y="2214569"/>
            <a:ext cx="1022400" cy="1022400"/>
          </a:xfrm>
        </p:spPr>
      </p:sp>
      <p:sp>
        <p:nvSpPr>
          <p:cNvPr id="69" name="Tijdelijke aanduiding voor afbeelding 68">
            <a:extLst>
              <a:ext uri="{FF2B5EF4-FFF2-40B4-BE49-F238E27FC236}">
                <a16:creationId xmlns:a16="http://schemas.microsoft.com/office/drawing/2014/main" id="{A7A03DD5-2A8D-447B-A4F7-BA5B1959F89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 rot="5400000">
            <a:off x="3780699" y="2214569"/>
            <a:ext cx="1022400" cy="1022400"/>
          </a:xfrm>
        </p:spPr>
      </p:sp>
      <p:sp>
        <p:nvSpPr>
          <p:cNvPr id="70" name="Tijdelijke aanduiding voor afbeelding 69">
            <a:extLst>
              <a:ext uri="{FF2B5EF4-FFF2-40B4-BE49-F238E27FC236}">
                <a16:creationId xmlns:a16="http://schemas.microsoft.com/office/drawing/2014/main" id="{CF3EF992-F45B-4E80-AE0B-9618EC0C5D0B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 rot="5400000">
            <a:off x="6470979" y="2214569"/>
            <a:ext cx="1022400" cy="1022400"/>
          </a:xfrm>
        </p:spPr>
      </p:sp>
      <p:sp>
        <p:nvSpPr>
          <p:cNvPr id="112" name="Titel 111">
            <a:extLst>
              <a:ext uri="{FF2B5EF4-FFF2-40B4-BE49-F238E27FC236}">
                <a16:creationId xmlns:a16="http://schemas.microsoft.com/office/drawing/2014/main" id="{E7D4788B-AC9B-428B-955B-C2A042571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Voorstellen BNI functies • Lidmaatschapscommissie</a:t>
            </a:r>
          </a:p>
        </p:txBody>
      </p:sp>
      <p:sp>
        <p:nvSpPr>
          <p:cNvPr id="50" name="Tijdelijke aanduiding voor tekst 49">
            <a:extLst>
              <a:ext uri="{FF2B5EF4-FFF2-40B4-BE49-F238E27FC236}">
                <a16:creationId xmlns:a16="http://schemas.microsoft.com/office/drawing/2014/main" id="{20D2B9D7-2851-430E-B82C-BBB190392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4641" y="4253178"/>
            <a:ext cx="1944600" cy="36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51" name="Tijdelijke aanduiding voor tekst 50">
            <a:extLst>
              <a:ext uri="{FF2B5EF4-FFF2-40B4-BE49-F238E27FC236}">
                <a16:creationId xmlns:a16="http://schemas.microsoft.com/office/drawing/2014/main" id="{673F85BA-B8C4-4184-951D-04FECA35B0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92978" y="4253178"/>
            <a:ext cx="1944000" cy="360000"/>
          </a:xfrm>
        </p:spPr>
        <p:txBody>
          <a:bodyPr>
            <a:normAutofit lnSpcReduction="10000"/>
          </a:bodyPr>
          <a:lstStyle/>
          <a:p>
            <a:endParaRPr lang="nl-NL"/>
          </a:p>
        </p:txBody>
      </p:sp>
      <p:sp>
        <p:nvSpPr>
          <p:cNvPr id="52" name="Tijdelijke aanduiding voor tekst 51">
            <a:extLst>
              <a:ext uri="{FF2B5EF4-FFF2-40B4-BE49-F238E27FC236}">
                <a16:creationId xmlns:a16="http://schemas.microsoft.com/office/drawing/2014/main" id="{82BF3F5B-53B0-4B71-A2B4-1289D56A19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8732" y="4253178"/>
            <a:ext cx="1944000" cy="360000"/>
          </a:xfrm>
        </p:spPr>
        <p:txBody>
          <a:bodyPr>
            <a:normAutofit lnSpcReduction="10000"/>
          </a:bodyPr>
          <a:lstStyle/>
          <a:p>
            <a:endParaRPr lang="nl-NL"/>
          </a:p>
        </p:txBody>
      </p:sp>
      <p:sp>
        <p:nvSpPr>
          <p:cNvPr id="55" name="Tijdelijke aanduiding voor tekst 54">
            <a:extLst>
              <a:ext uri="{FF2B5EF4-FFF2-40B4-BE49-F238E27FC236}">
                <a16:creationId xmlns:a16="http://schemas.microsoft.com/office/drawing/2014/main" id="{D8BBBFCC-9642-47EF-A2A4-8D17EF24968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56981" y="4253178"/>
            <a:ext cx="1944000" cy="360000"/>
          </a:xfrm>
        </p:spPr>
        <p:txBody>
          <a:bodyPr>
            <a:normAutofit lnSpcReduction="10000"/>
          </a:bodyPr>
          <a:lstStyle/>
          <a:p>
            <a:endParaRPr lang="nl-NL"/>
          </a:p>
        </p:txBody>
      </p:sp>
      <p:sp>
        <p:nvSpPr>
          <p:cNvPr id="48" name="Tijdelijke aanduiding voor afbeelding 47">
            <a:extLst>
              <a:ext uri="{FF2B5EF4-FFF2-40B4-BE49-F238E27FC236}">
                <a16:creationId xmlns:a16="http://schemas.microsoft.com/office/drawing/2014/main" id="{40151511-6A4E-4FA5-BDAC-1D388213C80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30741" y="2363225"/>
            <a:ext cx="1800000" cy="1800000"/>
          </a:xfrm>
        </p:spPr>
      </p:sp>
      <p:sp>
        <p:nvSpPr>
          <p:cNvPr id="47" name="Tijdelijke aanduiding voor afbeelding 46">
            <a:extLst>
              <a:ext uri="{FF2B5EF4-FFF2-40B4-BE49-F238E27FC236}">
                <a16:creationId xmlns:a16="http://schemas.microsoft.com/office/drawing/2014/main" id="{D2F9BD97-4434-4B8B-AB00-F9785B56D3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37040" y="2363225"/>
            <a:ext cx="1800000" cy="1800000"/>
          </a:xfrm>
        </p:spPr>
      </p:sp>
      <p:sp>
        <p:nvSpPr>
          <p:cNvPr id="49" name="Tijdelijke aanduiding voor afbeelding 48">
            <a:extLst>
              <a:ext uri="{FF2B5EF4-FFF2-40B4-BE49-F238E27FC236}">
                <a16:creationId xmlns:a16="http://schemas.microsoft.com/office/drawing/2014/main" id="{524D077F-C216-40FC-93E8-714FDB82D6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2732" y="2363225"/>
            <a:ext cx="1800000" cy="1800000"/>
          </a:xfrm>
        </p:spPr>
      </p:sp>
      <p:sp>
        <p:nvSpPr>
          <p:cNvPr id="53" name="Tijdelijke aanduiding voor afbeelding 52">
            <a:extLst>
              <a:ext uri="{FF2B5EF4-FFF2-40B4-BE49-F238E27FC236}">
                <a16:creationId xmlns:a16="http://schemas.microsoft.com/office/drawing/2014/main" id="{26BD766F-6DDE-4845-9AC7-EFDD18C698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06159" y="2363225"/>
            <a:ext cx="1800000" cy="1800000"/>
          </a:xfrm>
        </p:spPr>
      </p:sp>
      <p:sp>
        <p:nvSpPr>
          <p:cNvPr id="61" name="Tijdelijke aanduiding voor tekst 60">
            <a:extLst>
              <a:ext uri="{FF2B5EF4-FFF2-40B4-BE49-F238E27FC236}">
                <a16:creationId xmlns:a16="http://schemas.microsoft.com/office/drawing/2014/main" id="{45630FC9-8FA6-4ABE-BF4C-FBE00796EE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84641" y="4614926"/>
            <a:ext cx="1944600" cy="277200"/>
          </a:xfrm>
        </p:spPr>
        <p:txBody>
          <a:bodyPr/>
          <a:lstStyle/>
          <a:p>
            <a:r>
              <a:rPr lang="nl-NL" dirty="0" err="1"/>
              <a:t>Commissie-lid</a:t>
            </a:r>
            <a:endParaRPr lang="nl-NL" dirty="0"/>
          </a:p>
        </p:txBody>
      </p:sp>
      <p:sp>
        <p:nvSpPr>
          <p:cNvPr id="62" name="Tijdelijke aanduiding voor tekst 61">
            <a:extLst>
              <a:ext uri="{FF2B5EF4-FFF2-40B4-BE49-F238E27FC236}">
                <a16:creationId xmlns:a16="http://schemas.microsoft.com/office/drawing/2014/main" id="{F6B43F3D-36E0-40F7-B583-6D75EC255B9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792978" y="4614926"/>
            <a:ext cx="1944600" cy="277200"/>
          </a:xfrm>
        </p:spPr>
        <p:txBody>
          <a:bodyPr/>
          <a:lstStyle/>
          <a:p>
            <a:r>
              <a:rPr lang="nl-NL" dirty="0" err="1"/>
              <a:t>Commissie-lid</a:t>
            </a:r>
            <a:endParaRPr lang="nl-NL" dirty="0"/>
          </a:p>
        </p:txBody>
      </p:sp>
      <p:sp>
        <p:nvSpPr>
          <p:cNvPr id="63" name="Tijdelijke aanduiding voor tekst 62">
            <a:extLst>
              <a:ext uri="{FF2B5EF4-FFF2-40B4-BE49-F238E27FC236}">
                <a16:creationId xmlns:a16="http://schemas.microsoft.com/office/drawing/2014/main" id="{D302390B-CA86-478D-B654-C74C4CFF5FB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8432" y="4614926"/>
            <a:ext cx="1944600" cy="277200"/>
          </a:xfrm>
        </p:spPr>
        <p:txBody>
          <a:bodyPr/>
          <a:lstStyle/>
          <a:p>
            <a:r>
              <a:rPr lang="nl-NL" dirty="0" err="1"/>
              <a:t>Commissie-lid</a:t>
            </a:r>
            <a:endParaRPr lang="nl-NL" dirty="0"/>
          </a:p>
        </p:txBody>
      </p:sp>
      <p:sp>
        <p:nvSpPr>
          <p:cNvPr id="64" name="Tijdelijke aanduiding voor tekst 63">
            <a:extLst>
              <a:ext uri="{FF2B5EF4-FFF2-40B4-BE49-F238E27FC236}">
                <a16:creationId xmlns:a16="http://schemas.microsoft.com/office/drawing/2014/main" id="{0B258090-0BE3-4CF8-BBF5-DF1718E3291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156981" y="4614926"/>
            <a:ext cx="1944600" cy="277200"/>
          </a:xfrm>
        </p:spPr>
        <p:txBody>
          <a:bodyPr/>
          <a:lstStyle/>
          <a:p>
            <a:r>
              <a:rPr lang="nl-NL" dirty="0" err="1"/>
              <a:t>Commissie-lid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7186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56F8D0CE-FF19-724C-B4CC-859FC1C972D1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 rot="5400000">
            <a:off x="6265181" y="3965649"/>
            <a:ext cx="1022400" cy="1022400"/>
          </a:xfrm>
        </p:spPr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D07B2B4B-BB78-3749-89EB-DF83C0EFC1B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 rot="5400000">
            <a:off x="3577928" y="3965649"/>
            <a:ext cx="1022400" cy="1022400"/>
          </a:xfrm>
        </p:spPr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42FA4D10-231A-B44F-8685-50518FD896C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 rot="5400000">
            <a:off x="2304819" y="1053426"/>
            <a:ext cx="1022400" cy="1022400"/>
          </a:xfrm>
        </p:spPr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AE4D1B4A-6A5E-8646-B60C-3C608EA9836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 rot="5400000">
            <a:off x="4995099" y="1053426"/>
            <a:ext cx="1022400" cy="1022400"/>
          </a:xfrm>
        </p:spPr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B9B1CD5-ACA6-764B-B80B-B0A0622A113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 rot="5400000">
            <a:off x="7685379" y="1053426"/>
            <a:ext cx="1022400" cy="1022400"/>
          </a:xfrm>
        </p:spPr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0F0D61D-152D-5F45-841F-7F4F74E1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60000"/>
            <a:ext cx="10842000" cy="540000"/>
          </a:xfrm>
        </p:spPr>
        <p:txBody>
          <a:bodyPr/>
          <a:lstStyle/>
          <a:p>
            <a:r>
              <a:rPr lang="nl-BE" dirty="0"/>
              <a:t>Voorstellen BNI functies • Andere functies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BC4304D-799D-E041-B72B-8A502207A8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9041" y="3092035"/>
            <a:ext cx="1944600" cy="360000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EF5F88D6-4CB4-7A45-900A-DA5B48B277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7378" y="3092035"/>
            <a:ext cx="1944000" cy="360000"/>
          </a:xfrm>
        </p:spPr>
        <p:txBody>
          <a:bodyPr>
            <a:normAutofit lnSpcReduction="10000"/>
          </a:bodyPr>
          <a:lstStyle/>
          <a:p>
            <a:endParaRPr lang="nl-BE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FBC9D7D0-8568-2C4E-AA9B-3633D789A9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73132" y="3092035"/>
            <a:ext cx="1944000" cy="360000"/>
          </a:xfrm>
        </p:spPr>
        <p:txBody>
          <a:bodyPr>
            <a:normAutofit lnSpcReduction="10000"/>
          </a:bodyPr>
          <a:lstStyle/>
          <a:p>
            <a:endParaRPr lang="nl-BE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17F3EA7D-4B11-C14F-8D15-F89ECBAF29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578866" y="6006743"/>
            <a:ext cx="1944600" cy="360000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63C7DAFA-A1A9-F54D-B281-0D9B0ABA60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5861" y="6007082"/>
            <a:ext cx="1944600" cy="360000"/>
          </a:xfrm>
        </p:spPr>
        <p:txBody>
          <a:bodyPr/>
          <a:lstStyle/>
          <a:p>
            <a:endParaRPr lang="nl-BE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537DBCFC-8BC1-E440-9D06-C33563FC4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5141" y="1202082"/>
            <a:ext cx="1800000" cy="1800000"/>
          </a:xfrm>
        </p:spPr>
      </p:sp>
      <p:sp>
        <p:nvSpPr>
          <p:cNvPr id="18" name="Tijdelijke aanduiding voor afbeelding 17">
            <a:extLst>
              <a:ext uri="{FF2B5EF4-FFF2-40B4-BE49-F238E27FC236}">
                <a16:creationId xmlns:a16="http://schemas.microsoft.com/office/drawing/2014/main" id="{CF13434D-D888-ED47-8C25-C380C401375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51440" y="1202082"/>
            <a:ext cx="1800000" cy="1800000"/>
          </a:xfrm>
        </p:spPr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3EDBB6BE-F2E3-8941-9E05-4D9D57E9DD9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17132" y="1202082"/>
            <a:ext cx="1800000" cy="1800000"/>
          </a:xfrm>
        </p:spPr>
      </p: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A7B51F29-A91D-4C4B-9D6D-37A5B71841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23466" y="4116743"/>
            <a:ext cx="1800000" cy="1800000"/>
          </a:xfrm>
        </p:spPr>
      </p:sp>
      <p:sp>
        <p:nvSpPr>
          <p:cNvPr id="22" name="Tijdelijke aanduiding voor afbeelding 21">
            <a:extLst>
              <a:ext uri="{FF2B5EF4-FFF2-40B4-BE49-F238E27FC236}">
                <a16:creationId xmlns:a16="http://schemas.microsoft.com/office/drawing/2014/main" id="{E18B19E8-D863-204D-BB4B-4605EC5517A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10400" y="4116743"/>
            <a:ext cx="1800000" cy="1800000"/>
          </a:xfrm>
        </p:spPr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2006D152-EB21-3145-80BF-1A9BA0B251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99041" y="3453783"/>
            <a:ext cx="1944600" cy="277200"/>
          </a:xfrm>
        </p:spPr>
        <p:txBody>
          <a:bodyPr/>
          <a:lstStyle/>
          <a:p>
            <a:r>
              <a:rPr lang="nl-BE" dirty="0"/>
              <a:t>Trainingscoördinator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8CBD44A4-01F8-2F4B-A781-25C2B9BF7C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07378" y="3453783"/>
            <a:ext cx="1944600" cy="277200"/>
          </a:xfrm>
        </p:spPr>
        <p:txBody>
          <a:bodyPr/>
          <a:lstStyle/>
          <a:p>
            <a:r>
              <a:rPr lang="nl-BE" dirty="0"/>
              <a:t>Mentorcoördinator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50D65458-9FC8-8F40-A654-60A7AAF431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672832" y="3453783"/>
            <a:ext cx="1944600" cy="277200"/>
          </a:xfrm>
        </p:spPr>
        <p:txBody>
          <a:bodyPr/>
          <a:lstStyle/>
          <a:p>
            <a:r>
              <a:rPr lang="nl-BE" dirty="0"/>
              <a:t>Evenementencoördinator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4F31493D-DE1A-404B-96C8-DEA8C6836DF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578866" y="6365094"/>
            <a:ext cx="1944600" cy="277200"/>
          </a:xfrm>
        </p:spPr>
        <p:txBody>
          <a:bodyPr/>
          <a:lstStyle/>
          <a:p>
            <a:r>
              <a:rPr lang="nl-BE" dirty="0"/>
              <a:t>Mediamanager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7BA0C7F9-10DD-2242-877E-76A434D917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65861" y="6371771"/>
            <a:ext cx="1944600" cy="277200"/>
          </a:xfrm>
        </p:spPr>
        <p:txBody>
          <a:bodyPr/>
          <a:lstStyle/>
          <a:p>
            <a:r>
              <a:rPr lang="nl-BE" dirty="0"/>
              <a:t>Powerteamcoördinator</a:t>
            </a:r>
          </a:p>
        </p:txBody>
      </p:sp>
    </p:spTree>
    <p:extLst>
      <p:ext uri="{BB962C8B-B14F-4D97-AF65-F5344CB8AC3E}">
        <p14:creationId xmlns:p14="http://schemas.microsoft.com/office/powerpoint/2010/main" val="8074403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F86DC52-6549-4BBD-BDDE-5ED38DB39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255" y="158212"/>
            <a:ext cx="11083489" cy="65415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C8F129-C163-4343-A76D-511085C9E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07" y="394344"/>
            <a:ext cx="10842000" cy="540000"/>
          </a:xfrm>
        </p:spPr>
        <p:txBody>
          <a:bodyPr/>
          <a:lstStyle/>
          <a:p>
            <a:r>
              <a:rPr lang="nl-NL" dirty="0"/>
              <a:t>Doel en overzicht BNI</a:t>
            </a:r>
          </a:p>
        </p:txBody>
      </p:sp>
      <p:sp>
        <p:nvSpPr>
          <p:cNvPr id="5" name="V1">
            <a:extLst>
              <a:ext uri="{FF2B5EF4-FFF2-40B4-BE49-F238E27FC236}">
                <a16:creationId xmlns:a16="http://schemas.microsoft.com/office/drawing/2014/main" id="{9FB4DA01-423A-430D-87C9-0683467776AA}"/>
              </a:ext>
            </a:extLst>
          </p:cNvPr>
          <p:cNvSpPr/>
          <p:nvPr/>
        </p:nvSpPr>
        <p:spPr>
          <a:xfrm>
            <a:off x="628244" y="2737065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V1">
            <a:extLst>
              <a:ext uri="{FF2B5EF4-FFF2-40B4-BE49-F238E27FC236}">
                <a16:creationId xmlns:a16="http://schemas.microsoft.com/office/drawing/2014/main" id="{A9F589A7-BDFF-421D-8A86-D16C61F24121}"/>
              </a:ext>
            </a:extLst>
          </p:cNvPr>
          <p:cNvSpPr/>
          <p:nvPr/>
        </p:nvSpPr>
        <p:spPr>
          <a:xfrm>
            <a:off x="2916474" y="2724655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V1">
            <a:extLst>
              <a:ext uri="{FF2B5EF4-FFF2-40B4-BE49-F238E27FC236}">
                <a16:creationId xmlns:a16="http://schemas.microsoft.com/office/drawing/2014/main" id="{8293AAC1-3919-442F-A2C2-2533855EAFD2}"/>
              </a:ext>
            </a:extLst>
          </p:cNvPr>
          <p:cNvSpPr/>
          <p:nvPr/>
        </p:nvSpPr>
        <p:spPr>
          <a:xfrm>
            <a:off x="5186286" y="2722156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V1">
            <a:extLst>
              <a:ext uri="{FF2B5EF4-FFF2-40B4-BE49-F238E27FC236}">
                <a16:creationId xmlns:a16="http://schemas.microsoft.com/office/drawing/2014/main" id="{96D0943E-9310-490A-A3DB-2D37B689A093}"/>
              </a:ext>
            </a:extLst>
          </p:cNvPr>
          <p:cNvSpPr/>
          <p:nvPr/>
        </p:nvSpPr>
        <p:spPr>
          <a:xfrm>
            <a:off x="9687763" y="2722156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9" name="A1">
            <a:extLst>
              <a:ext uri="{FF2B5EF4-FFF2-40B4-BE49-F238E27FC236}">
                <a16:creationId xmlns:a16="http://schemas.microsoft.com/office/drawing/2014/main" id="{FDF6ABE5-FFE0-4BC2-9518-3121C668885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234257" y="2895734"/>
            <a:ext cx="818399" cy="669600"/>
          </a:xfrm>
          <a:prstGeom prst="rect">
            <a:avLst/>
          </a:prstGeom>
        </p:spPr>
      </p:pic>
      <p:pic>
        <p:nvPicPr>
          <p:cNvPr id="10" name="A2" descr="Verbindingen">
            <a:extLst>
              <a:ext uri="{FF2B5EF4-FFF2-40B4-BE49-F238E27FC236}">
                <a16:creationId xmlns:a16="http://schemas.microsoft.com/office/drawing/2014/main" id="{B55E726A-05C5-4973-9A15-82D250FB9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14929" y="2895734"/>
            <a:ext cx="669600" cy="669600"/>
          </a:xfrm>
          <a:prstGeom prst="rect">
            <a:avLst/>
          </a:prstGeom>
        </p:spPr>
      </p:pic>
      <p:pic>
        <p:nvPicPr>
          <p:cNvPr id="11" name="A3">
            <a:extLst>
              <a:ext uri="{FF2B5EF4-FFF2-40B4-BE49-F238E27FC236}">
                <a16:creationId xmlns:a16="http://schemas.microsoft.com/office/drawing/2014/main" id="{E28D78E9-3324-41B6-9799-509B8584F1C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486" y="2895734"/>
            <a:ext cx="669600" cy="669600"/>
          </a:xfrm>
          <a:prstGeom prst="rect">
            <a:avLst/>
          </a:prstGeom>
        </p:spPr>
      </p:pic>
      <p:sp>
        <p:nvSpPr>
          <p:cNvPr id="12" name="V1">
            <a:extLst>
              <a:ext uri="{FF2B5EF4-FFF2-40B4-BE49-F238E27FC236}">
                <a16:creationId xmlns:a16="http://schemas.microsoft.com/office/drawing/2014/main" id="{3B601419-3293-4264-907A-55DD8867A909}"/>
              </a:ext>
            </a:extLst>
          </p:cNvPr>
          <p:cNvSpPr/>
          <p:nvPr/>
        </p:nvSpPr>
        <p:spPr>
          <a:xfrm>
            <a:off x="7418612" y="2722156"/>
            <a:ext cx="1980000" cy="2160000"/>
          </a:xfrm>
          <a:prstGeom prst="rect">
            <a:avLst/>
          </a:prstGeom>
          <a:solidFill>
            <a:srgbClr val="CF203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3" name="A4">
            <a:extLst>
              <a:ext uri="{FF2B5EF4-FFF2-40B4-BE49-F238E27FC236}">
                <a16:creationId xmlns:a16="http://schemas.microsoft.com/office/drawing/2014/main" id="{4007083A-B1B1-4FE1-8FBE-98CA23A312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581" y="2860102"/>
            <a:ext cx="522062" cy="669600"/>
          </a:xfrm>
          <a:prstGeom prst="rect">
            <a:avLst/>
          </a:prstGeom>
        </p:spPr>
      </p:pic>
      <p:pic>
        <p:nvPicPr>
          <p:cNvPr id="14" name="A5">
            <a:extLst>
              <a:ext uri="{FF2B5EF4-FFF2-40B4-BE49-F238E27FC236}">
                <a16:creationId xmlns:a16="http://schemas.microsoft.com/office/drawing/2014/main" id="{38DFC0DD-F067-45A9-A8E9-09C97062BD41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10342963" y="2905241"/>
            <a:ext cx="669600" cy="669600"/>
          </a:xfrm>
          <a:prstGeom prst="rect">
            <a:avLst/>
          </a:prstGeom>
        </p:spPr>
      </p:pic>
      <p:sp>
        <p:nvSpPr>
          <p:cNvPr id="16" name="T1">
            <a:extLst>
              <a:ext uri="{FF2B5EF4-FFF2-40B4-BE49-F238E27FC236}">
                <a16:creationId xmlns:a16="http://schemas.microsoft.com/office/drawing/2014/main" id="{C04691FC-B09A-4629-96C9-CC86A3E47B37}"/>
              </a:ext>
            </a:extLst>
          </p:cNvPr>
          <p:cNvSpPr txBox="1"/>
          <p:nvPr/>
        </p:nvSpPr>
        <p:spPr>
          <a:xfrm>
            <a:off x="658263" y="3717558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Medeleden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7" name="T2">
            <a:extLst>
              <a:ext uri="{FF2B5EF4-FFF2-40B4-BE49-F238E27FC236}">
                <a16:creationId xmlns:a16="http://schemas.microsoft.com/office/drawing/2014/main" id="{F0EE2D47-E5A5-46F8-A36A-CFF2C5063329}"/>
              </a:ext>
            </a:extLst>
          </p:cNvPr>
          <p:cNvSpPr txBox="1"/>
          <p:nvPr/>
        </p:nvSpPr>
        <p:spPr>
          <a:xfrm>
            <a:off x="2859729" y="3617010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&gt; 317.000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8" name="T3">
            <a:extLst>
              <a:ext uri="{FF2B5EF4-FFF2-40B4-BE49-F238E27FC236}">
                <a16:creationId xmlns:a16="http://schemas.microsoft.com/office/drawing/2014/main" id="{C5FBB5FD-29CA-4231-9558-BEF0BAAF4C15}"/>
              </a:ext>
            </a:extLst>
          </p:cNvPr>
          <p:cNvSpPr txBox="1"/>
          <p:nvPr/>
        </p:nvSpPr>
        <p:spPr>
          <a:xfrm>
            <a:off x="5205860" y="3617010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Miljoenen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19" name="T4">
            <a:extLst>
              <a:ext uri="{FF2B5EF4-FFF2-40B4-BE49-F238E27FC236}">
                <a16:creationId xmlns:a16="http://schemas.microsoft.com/office/drawing/2014/main" id="{16FB18F7-4087-4DF1-B2B6-1305916FC956}"/>
              </a:ext>
            </a:extLst>
          </p:cNvPr>
          <p:cNvSpPr txBox="1"/>
          <p:nvPr/>
        </p:nvSpPr>
        <p:spPr>
          <a:xfrm>
            <a:off x="7479548" y="3500451"/>
            <a:ext cx="198000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Beroeps-exclusiviteit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20" name="T5">
            <a:extLst>
              <a:ext uri="{FF2B5EF4-FFF2-40B4-BE49-F238E27FC236}">
                <a16:creationId xmlns:a16="http://schemas.microsoft.com/office/drawing/2014/main" id="{5D01E4C5-6991-4EC1-BC0F-6F620E91BBA0}"/>
              </a:ext>
            </a:extLst>
          </p:cNvPr>
          <p:cNvSpPr txBox="1"/>
          <p:nvPr/>
        </p:nvSpPr>
        <p:spPr>
          <a:xfrm>
            <a:off x="9714346" y="3654339"/>
            <a:ext cx="1980000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nl-NL" sz="2000" b="1" dirty="0">
                <a:solidFill>
                  <a:schemeClr val="accent2"/>
                </a:solidFill>
              </a:rPr>
              <a:t>Filosofie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6F57FDFE-2E44-4EEF-93A8-A567BB3FDF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292" y="311452"/>
            <a:ext cx="652329" cy="658425"/>
          </a:xfrm>
          <a:prstGeom prst="rect">
            <a:avLst/>
          </a:prstGeom>
        </p:spPr>
      </p:pic>
      <p:sp>
        <p:nvSpPr>
          <p:cNvPr id="22" name="T1A">
            <a:extLst>
              <a:ext uri="{FF2B5EF4-FFF2-40B4-BE49-F238E27FC236}">
                <a16:creationId xmlns:a16="http://schemas.microsoft.com/office/drawing/2014/main" id="{48649036-1730-4681-A68E-D3EABE0017CD}"/>
              </a:ext>
            </a:extLst>
          </p:cNvPr>
          <p:cNvSpPr txBox="1"/>
          <p:nvPr/>
        </p:nvSpPr>
        <p:spPr>
          <a:xfrm>
            <a:off x="647818" y="4107980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zijn jouw verkoopteam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3" name="T2A">
            <a:extLst>
              <a:ext uri="{FF2B5EF4-FFF2-40B4-BE49-F238E27FC236}">
                <a16:creationId xmlns:a16="http://schemas.microsoft.com/office/drawing/2014/main" id="{5FAB1CE0-9DDD-4679-8918-6BFE4E89A31D}"/>
              </a:ext>
            </a:extLst>
          </p:cNvPr>
          <p:cNvSpPr txBox="1"/>
          <p:nvPr/>
        </p:nvSpPr>
        <p:spPr>
          <a:xfrm>
            <a:off x="2896900" y="4059296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nl-NL" sz="1600" dirty="0">
                <a:solidFill>
                  <a:prstClr val="white"/>
                </a:solidFill>
              </a:rPr>
              <a:t>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eden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wereldwijd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4" name="T3A">
            <a:extLst>
              <a:ext uri="{FF2B5EF4-FFF2-40B4-BE49-F238E27FC236}">
                <a16:creationId xmlns:a16="http://schemas.microsoft.com/office/drawing/2014/main" id="{155B025D-7030-40FD-9543-D0354F8BEC39}"/>
              </a:ext>
            </a:extLst>
          </p:cNvPr>
          <p:cNvSpPr txBox="1"/>
          <p:nvPr/>
        </p:nvSpPr>
        <p:spPr>
          <a:xfrm>
            <a:off x="5225433" y="4127030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aanbevelingen worden gegeven</a:t>
            </a:r>
            <a:endParaRPr lang="en-US" sz="1600" b="1" dirty="0">
              <a:solidFill>
                <a:schemeClr val="accent2"/>
              </a:solidFill>
            </a:endParaRPr>
          </a:p>
        </p:txBody>
      </p:sp>
      <p:sp>
        <p:nvSpPr>
          <p:cNvPr id="25" name="T4A">
            <a:extLst>
              <a:ext uri="{FF2B5EF4-FFF2-40B4-BE49-F238E27FC236}">
                <a16:creationId xmlns:a16="http://schemas.microsoft.com/office/drawing/2014/main" id="{60AE15FB-89E0-43E1-894F-D593FDAFCBD2}"/>
              </a:ext>
            </a:extLst>
          </p:cNvPr>
          <p:cNvSpPr txBox="1"/>
          <p:nvPr/>
        </p:nvSpPr>
        <p:spPr>
          <a:xfrm>
            <a:off x="7315117" y="4208337"/>
            <a:ext cx="2167656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7335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één persoon per branche/ specialisme</a:t>
            </a:r>
          </a:p>
        </p:txBody>
      </p:sp>
      <p:sp>
        <p:nvSpPr>
          <p:cNvPr id="26" name="T5A">
            <a:extLst>
              <a:ext uri="{FF2B5EF4-FFF2-40B4-BE49-F238E27FC236}">
                <a16:creationId xmlns:a16="http://schemas.microsoft.com/office/drawing/2014/main" id="{D2D50E35-C8B0-4351-90B3-6A551C1C2C99}"/>
              </a:ext>
            </a:extLst>
          </p:cNvPr>
          <p:cNvSpPr txBox="1"/>
          <p:nvPr/>
        </p:nvSpPr>
        <p:spPr>
          <a:xfrm>
            <a:off x="9741630" y="4133947"/>
            <a:ext cx="1980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gebaseerd op Geven Loont®</a:t>
            </a:r>
            <a:endParaRPr lang="en-US" sz="1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89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6E5239-B525-4338-B9B0-6C6972A87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BNI kernwaarden</a:t>
            </a:r>
          </a:p>
        </p:txBody>
      </p:sp>
    </p:spTree>
    <p:extLst>
      <p:ext uri="{BB962C8B-B14F-4D97-AF65-F5344CB8AC3E}">
        <p14:creationId xmlns:p14="http://schemas.microsoft.com/office/powerpoint/2010/main" val="961228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7BBFC3DD-C64A-994F-930E-CBF00F3EF7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A520EFB-6ACB-F34B-8ED8-32E80903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Netwerktraining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478915A-C27E-9248-845E-F9F1332DC8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00DC8B1-4AC8-0A4C-9182-918DE19EFD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Trainingscoördinator</a:t>
            </a:r>
          </a:p>
        </p:txBody>
      </p:sp>
    </p:spTree>
    <p:extLst>
      <p:ext uri="{BB962C8B-B14F-4D97-AF65-F5344CB8AC3E}">
        <p14:creationId xmlns:p14="http://schemas.microsoft.com/office/powerpoint/2010/main" val="2553202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jdelijke aanduiding voor afbeelding 53">
            <a:extLst>
              <a:ext uri="{FF2B5EF4-FFF2-40B4-BE49-F238E27FC236}">
                <a16:creationId xmlns:a16="http://schemas.microsoft.com/office/drawing/2014/main" id="{E16E6884-E05C-4AD0-B819-1EAE29DB769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 rot="5400000">
            <a:off x="6721293" y="1363021"/>
            <a:ext cx="1736314" cy="1736314"/>
          </a:xfrm>
        </p:spPr>
      </p:sp>
      <p:sp>
        <p:nvSpPr>
          <p:cNvPr id="53" name="Tijdelijke aanduiding voor afbeelding 52">
            <a:extLst>
              <a:ext uri="{FF2B5EF4-FFF2-40B4-BE49-F238E27FC236}">
                <a16:creationId xmlns:a16="http://schemas.microsoft.com/office/drawing/2014/main" id="{7659C746-F2C6-482D-8D89-5980894CED1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 rot="5400000">
            <a:off x="1452648" y="1363021"/>
            <a:ext cx="1736314" cy="1736314"/>
          </a:xfrm>
        </p:spPr>
      </p:sp>
      <p:sp>
        <p:nvSpPr>
          <p:cNvPr id="72" name="Titel 71">
            <a:extLst>
              <a:ext uri="{FF2B5EF4-FFF2-40B4-BE49-F238E27FC236}">
                <a16:creationId xmlns:a16="http://schemas.microsoft.com/office/drawing/2014/main" id="{0F0C68C7-9803-4E04-ABE9-69F0AA1C8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BNI-netwerkleiders</a:t>
            </a:r>
          </a:p>
        </p:txBody>
      </p:sp>
      <p:sp>
        <p:nvSpPr>
          <p:cNvPr id="46" name="Tijdelijke aanduiding voor afbeelding 45">
            <a:extLst>
              <a:ext uri="{FF2B5EF4-FFF2-40B4-BE49-F238E27FC236}">
                <a16:creationId xmlns:a16="http://schemas.microsoft.com/office/drawing/2014/main" id="{461B8CFA-8B9B-468B-8230-CFD8EE127E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6059" y="1565837"/>
            <a:ext cx="3668270" cy="3668270"/>
          </a:xfrm>
        </p:spPr>
      </p:sp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F9815E82-9FE8-4C88-BD61-438966FE7D1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04750" y="1565837"/>
            <a:ext cx="3668270" cy="3668270"/>
          </a:xfrm>
        </p:spPr>
      </p:sp>
      <p:sp>
        <p:nvSpPr>
          <p:cNvPr id="47" name="Tijdelijke aanduiding voor tekst 46">
            <a:extLst>
              <a:ext uri="{FF2B5EF4-FFF2-40B4-BE49-F238E27FC236}">
                <a16:creationId xmlns:a16="http://schemas.microsoft.com/office/drawing/2014/main" id="{E754AAB4-DAE4-49FC-AAA7-E6DAA447FC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52664" y="5242099"/>
            <a:ext cx="4035122" cy="917067"/>
          </a:xfrm>
        </p:spPr>
        <p:txBody>
          <a:bodyPr/>
          <a:lstStyle/>
          <a:p>
            <a:endParaRPr lang="nl-NL"/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9F01DB17-4AE0-4082-A16F-E257D0F62B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22054" y="5236571"/>
            <a:ext cx="4033662" cy="917068"/>
          </a:xfrm>
        </p:spPr>
        <p:txBody>
          <a:bodyPr/>
          <a:lstStyle/>
          <a:p>
            <a:endParaRPr lang="nl-NL"/>
          </a:p>
        </p:txBody>
      </p:sp>
      <p:sp>
        <p:nvSpPr>
          <p:cNvPr id="55" name="Tijdelijke aanduiding voor tekst 54">
            <a:extLst>
              <a:ext uri="{FF2B5EF4-FFF2-40B4-BE49-F238E27FC236}">
                <a16:creationId xmlns:a16="http://schemas.microsoft.com/office/drawing/2014/main" id="{2F49BB6F-93A4-43FC-BF70-881E7DFA189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452648" y="5972215"/>
            <a:ext cx="4035122" cy="525785"/>
          </a:xfrm>
        </p:spPr>
        <p:txBody>
          <a:bodyPr/>
          <a:lstStyle/>
          <a:p>
            <a:r>
              <a:rPr lang="nl-NL" dirty="0"/>
              <a:t>Gegeven Aanbevelingen</a:t>
            </a:r>
          </a:p>
        </p:txBody>
      </p:sp>
      <p:sp>
        <p:nvSpPr>
          <p:cNvPr id="56" name="Tijdelijke aanduiding voor tekst 55">
            <a:extLst>
              <a:ext uri="{FF2B5EF4-FFF2-40B4-BE49-F238E27FC236}">
                <a16:creationId xmlns:a16="http://schemas.microsoft.com/office/drawing/2014/main" id="{AA410E88-3FF0-48A3-BEE2-F4D190EF3F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22222" y="5972215"/>
            <a:ext cx="4035122" cy="525785"/>
          </a:xfrm>
        </p:spPr>
        <p:txBody>
          <a:bodyPr/>
          <a:lstStyle/>
          <a:p>
            <a:r>
              <a:rPr lang="nl-NL" dirty="0"/>
              <a:t>Meegenomen bezoekers</a:t>
            </a:r>
          </a:p>
        </p:txBody>
      </p:sp>
    </p:spTree>
    <p:extLst>
      <p:ext uri="{BB962C8B-B14F-4D97-AF65-F5344CB8AC3E}">
        <p14:creationId xmlns:p14="http://schemas.microsoft.com/office/powerpoint/2010/main" val="2251993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6D97558-A8D0-45DA-8B62-A2AAFB933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Doorgeven visitekaartjes</a:t>
            </a:r>
          </a:p>
        </p:txBody>
      </p:sp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3B9BACF8-892E-B64F-AEA8-0797AA7F7E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1D2920-912A-4C91-900F-0844B870B9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592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8288C-2170-4EF7-82E3-393EA326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Logo passend maken binnen het afbeeldingsvlak</a:t>
            </a:r>
          </a:p>
        </p:txBody>
      </p:sp>
    </p:spTree>
    <p:extLst>
      <p:ext uri="{BB962C8B-B14F-4D97-AF65-F5344CB8AC3E}">
        <p14:creationId xmlns:p14="http://schemas.microsoft.com/office/powerpoint/2010/main" val="3671716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BC4981-867A-42F3-92E6-6D61DFD7B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Officiële installatie nieuw lid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F59A36CB-740A-40AA-9EF6-DCF3AC183B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E4BE8C7E-B0E0-41C9-A2C3-F715EB4962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69D3C756-3AC3-4B6E-B455-152C2EA45D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EE2AC204-EE4A-4906-977E-2C62B163FD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2D9EFD2-AA2D-8B47-8EC5-A304CAAF85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0721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5B844590-ECF4-4D78-B258-4FE323DE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Verlenging huidig lid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CF81F0B-CEA6-4B32-9701-39C6306953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8A00AD64-4C60-400C-8FBE-D00695E4AE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4663C608-BE05-4809-BF39-A626241169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b="1" dirty="0">
                <a:solidFill>
                  <a:srgbClr val="CF2030"/>
                </a:solidFill>
              </a:rPr>
              <a:t>10 JAAR LID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4CF09AD-8B8D-4A7F-9CE6-7ECA03D366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D3C05A5-FE30-43DF-9942-19DE6B7CDF2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683914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AD801004-7580-4D0A-BF03-EBD06680F1A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A245DA0-EBE2-4ABD-A3D2-CB838CD4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Wekelijkse presentaties van de leden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41AC68-86C5-489B-937A-8144462A84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280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9FE2D906-3140-F44F-9592-DA8990F9940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86F820DD-9061-9346-87A5-54C0455CED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8541" y="3542543"/>
            <a:ext cx="3240000" cy="1260000"/>
          </a:xfrm>
        </p:spPr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AA7D8FC5-87E8-A04D-BCD1-D0F3C89422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669F77B2-4B3A-F740-9ED6-FD8BB1373C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532" y="2016000"/>
            <a:ext cx="5104268" cy="720000"/>
          </a:xfrm>
        </p:spPr>
        <p:txBody>
          <a:bodyPr/>
          <a:lstStyle/>
          <a:p>
            <a:r>
              <a:rPr lang="nl-BE" dirty="0"/>
              <a:t>Naam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E0C11D0B-0545-F643-B899-2A4E4B4B3435}"/>
              </a:ext>
            </a:extLst>
          </p:cNvPr>
          <p:cNvSpPr txBox="1">
            <a:spLocks/>
          </p:cNvSpPr>
          <p:nvPr/>
        </p:nvSpPr>
        <p:spPr>
          <a:xfrm>
            <a:off x="720532" y="2570096"/>
            <a:ext cx="5104268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/>
              <a:t>Beroep</a:t>
            </a:r>
          </a:p>
        </p:txBody>
      </p:sp>
    </p:spTree>
    <p:extLst>
      <p:ext uri="{BB962C8B-B14F-4D97-AF65-F5344CB8AC3E}">
        <p14:creationId xmlns:p14="http://schemas.microsoft.com/office/powerpoint/2010/main" val="2220680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EA49AF81-1012-45AA-960C-B338422A1FC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654BE1FF-B2C9-44CE-9622-D8DB8150BA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0A193BB7-6E04-C749-9C76-6CC5B2F3FB56}"/>
              </a:ext>
            </a:extLst>
          </p:cNvPr>
          <p:cNvSpPr txBox="1">
            <a:spLocks/>
          </p:cNvSpPr>
          <p:nvPr/>
        </p:nvSpPr>
        <p:spPr>
          <a:xfrm>
            <a:off x="720532" y="2016000"/>
            <a:ext cx="5104268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dirty="0"/>
              <a:t>Naam</a:t>
            </a: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4FB15ED7-E9D5-534A-8C55-32AD44A8382F}"/>
              </a:ext>
            </a:extLst>
          </p:cNvPr>
          <p:cNvSpPr txBox="1">
            <a:spLocks/>
          </p:cNvSpPr>
          <p:nvPr/>
        </p:nvSpPr>
        <p:spPr>
          <a:xfrm>
            <a:off x="720532" y="2570096"/>
            <a:ext cx="5104268" cy="54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2000" dirty="0"/>
              <a:t>beroep</a:t>
            </a:r>
          </a:p>
        </p:txBody>
      </p:sp>
      <p:sp>
        <p:nvSpPr>
          <p:cNvPr id="13" name="Tijdelijke aanduiding voor afbeelding 5">
            <a:extLst>
              <a:ext uri="{FF2B5EF4-FFF2-40B4-BE49-F238E27FC236}">
                <a16:creationId xmlns:a16="http://schemas.microsoft.com/office/drawing/2014/main" id="{1CC603E6-EC2B-A048-971F-B6C5D8C6553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0532" y="3664192"/>
            <a:ext cx="3240000" cy="1260000"/>
          </a:xfrm>
        </p:spPr>
      </p:sp>
    </p:spTree>
    <p:extLst>
      <p:ext uri="{BB962C8B-B14F-4D97-AF65-F5344CB8AC3E}">
        <p14:creationId xmlns:p14="http://schemas.microsoft.com/office/powerpoint/2010/main" val="4224730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D7977FA3-B549-254E-8D39-8767C1492E7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ECCF4-CA2A-1440-AE07-B34F9DCED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Erik Arnout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040BF5-D424-A844-BFE0-50AB0A1F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Area Director Consultant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F4D025F-07B0-BE46-8AA7-6BF2ADFE27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6872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AC386251-4852-A043-A0B4-B494D886BB9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ECCF4-CA2A-1440-AE07-B34F9DCED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/>
              <a:t>Jurgen Van Steen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040BF5-D424-A844-BFE0-50AB0A1F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Area Operations Manager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F4D025F-07B0-BE46-8AA7-6BF2ADFE27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3237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525E836D-3965-764C-8F16-C0DFD19A196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ECCF4-CA2A-1440-AE07-B34F9DCED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040BF5-D424-A844-BFE0-50AB0A1F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Director Consultant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F4D025F-07B0-BE46-8AA7-6BF2ADFE27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64317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525E836D-3965-764C-8F16-C0DFD19A196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9ECCF4-CA2A-1440-AE07-B34F9DCED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040BF5-D424-A844-BFE0-50AB0A1FE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Ambassadeur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F4D025F-07B0-BE46-8AA7-6BF2ADFE27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13353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070F22D7-1913-4C2A-962C-9FD49B8DA29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F1DDDA7-99B0-4DD9-B74F-C1021C45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Bezoekers en gasten presentaties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3D8013-CB2C-468C-8190-90B3362618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553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B67ADE-5E8B-496F-A13D-FF9B250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3. Bezoekers &amp; gastenlijst gebruiken voor presentaties + timer</a:t>
            </a:r>
          </a:p>
        </p:txBody>
      </p:sp>
    </p:spTree>
    <p:extLst>
      <p:ext uri="{BB962C8B-B14F-4D97-AF65-F5344CB8AC3E}">
        <p14:creationId xmlns:p14="http://schemas.microsoft.com/office/powerpoint/2010/main" val="951551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A1AF3D-81D7-4AF9-8A65-9227076C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Bezoekers en gasten presentaties</a:t>
            </a:r>
          </a:p>
        </p:txBody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53997DDA-F8FA-4BFC-9F3D-FFB1341B8F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380383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5CAC6818-9C17-E448-9AC2-9C3275DDF2F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86000" y="0"/>
            <a:ext cx="6006000" cy="6866711"/>
          </a:xfrm>
        </p:spPr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656963-9EB1-B046-A88B-9DF0ABFF81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71E981-5DE7-0142-A10A-BA8092B454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5E8DA7-0750-4442-AC7E-6188D9B9B0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3124DC9-D6B3-D44F-83D4-26526D4630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3428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BCE8F-75C5-2849-B2FE-576774DC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Verslag van de lidmaatschapscoördinator</a:t>
            </a:r>
          </a:p>
        </p:txBody>
      </p:sp>
      <p:graphicFrame>
        <p:nvGraphicFramePr>
          <p:cNvPr id="4" name="Tijdelijke aanduiding voor tabel 6">
            <a:extLst>
              <a:ext uri="{FF2B5EF4-FFF2-40B4-BE49-F238E27FC236}">
                <a16:creationId xmlns:a16="http://schemas.microsoft.com/office/drawing/2014/main" id="{2F5969A0-D940-5748-90DD-36BFC35252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1247968"/>
              </p:ext>
            </p:extLst>
          </p:nvPr>
        </p:nvGraphicFramePr>
        <p:xfrm>
          <a:off x="622065" y="2933927"/>
          <a:ext cx="10947865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5079">
                  <a:extLst>
                    <a:ext uri="{9D8B030D-6E8A-4147-A177-3AD203B41FA5}">
                      <a16:colId xmlns:a16="http://schemas.microsoft.com/office/drawing/2014/main" val="3238184864"/>
                    </a:ext>
                  </a:extLst>
                </a:gridCol>
                <a:gridCol w="2284262">
                  <a:extLst>
                    <a:ext uri="{9D8B030D-6E8A-4147-A177-3AD203B41FA5}">
                      <a16:colId xmlns:a16="http://schemas.microsoft.com/office/drawing/2014/main" val="1210529416"/>
                    </a:ext>
                  </a:extLst>
                </a:gridCol>
                <a:gridCol w="2284262">
                  <a:extLst>
                    <a:ext uri="{9D8B030D-6E8A-4147-A177-3AD203B41FA5}">
                      <a16:colId xmlns:a16="http://schemas.microsoft.com/office/drawing/2014/main" val="1073595964"/>
                    </a:ext>
                  </a:extLst>
                </a:gridCol>
                <a:gridCol w="2284262">
                  <a:extLst>
                    <a:ext uri="{9D8B030D-6E8A-4147-A177-3AD203B41FA5}">
                      <a16:colId xmlns:a16="http://schemas.microsoft.com/office/drawing/2014/main" val="34508036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46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Vorige week</a:t>
                      </a:r>
                    </a:p>
                    <a:p>
                      <a:pPr algn="ctr"/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646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Vorige maand</a:t>
                      </a:r>
                    </a:p>
                  </a:txBody>
                  <a:tcPr>
                    <a:solidFill>
                      <a:srgbClr val="6466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Laatste 6 maanden</a:t>
                      </a:r>
                    </a:p>
                  </a:txBody>
                  <a:tcPr>
                    <a:solidFill>
                      <a:srgbClr val="6466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766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rgbClr val="CF20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Aanwezigheden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0517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rgbClr val="CF20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Aanbevelingen intern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65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rgbClr val="CF20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Aanbevelingen extern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961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rgbClr val="CF20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Bezoekers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815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rgbClr val="CF20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Omzet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817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b="1" dirty="0">
                          <a:solidFill>
                            <a:srgbClr val="CF203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B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907793"/>
                  </a:ext>
                </a:extLst>
              </a:tr>
            </a:tbl>
          </a:graphicData>
        </a:graphic>
      </p:graphicFrame>
      <p:graphicFrame>
        <p:nvGraphicFramePr>
          <p:cNvPr id="6" name="Tijdelijke aanduiding voor tabel 6">
            <a:extLst>
              <a:ext uri="{FF2B5EF4-FFF2-40B4-BE49-F238E27FC236}">
                <a16:creationId xmlns:a16="http://schemas.microsoft.com/office/drawing/2014/main" id="{626A4246-27C2-AB42-A085-B870B4F1BA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9544470"/>
              </p:ext>
            </p:extLst>
          </p:nvPr>
        </p:nvGraphicFramePr>
        <p:xfrm>
          <a:off x="622065" y="1328193"/>
          <a:ext cx="10947868" cy="7473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967">
                  <a:extLst>
                    <a:ext uri="{9D8B030D-6E8A-4147-A177-3AD203B41FA5}">
                      <a16:colId xmlns:a16="http://schemas.microsoft.com/office/drawing/2014/main" val="3238184864"/>
                    </a:ext>
                  </a:extLst>
                </a:gridCol>
                <a:gridCol w="2736967">
                  <a:extLst>
                    <a:ext uri="{9D8B030D-6E8A-4147-A177-3AD203B41FA5}">
                      <a16:colId xmlns:a16="http://schemas.microsoft.com/office/drawing/2014/main" val="1210529416"/>
                    </a:ext>
                  </a:extLst>
                </a:gridCol>
                <a:gridCol w="2736967">
                  <a:extLst>
                    <a:ext uri="{9D8B030D-6E8A-4147-A177-3AD203B41FA5}">
                      <a16:colId xmlns:a16="http://schemas.microsoft.com/office/drawing/2014/main" val="1073595964"/>
                    </a:ext>
                  </a:extLst>
                </a:gridCol>
                <a:gridCol w="2736967">
                  <a:extLst>
                    <a:ext uri="{9D8B030D-6E8A-4147-A177-3AD203B41FA5}">
                      <a16:colId xmlns:a16="http://schemas.microsoft.com/office/drawing/2014/main" val="3450803624"/>
                    </a:ext>
                  </a:extLst>
                </a:gridCol>
              </a:tblGrid>
              <a:tr h="747349">
                <a:tc>
                  <a:txBody>
                    <a:bodyPr/>
                    <a:lstStyle/>
                    <a:p>
                      <a:r>
                        <a:rPr lang="nl-B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AANTAL LEDEN</a:t>
                      </a:r>
                    </a:p>
                  </a:txBody>
                  <a:tcPr anchor="ctr"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OMZET 12 MAANDEN</a:t>
                      </a:r>
                    </a:p>
                  </a:txBody>
                  <a:tcPr anchor="ctr"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1.000.000</a:t>
                      </a:r>
                    </a:p>
                  </a:txBody>
                  <a:tcPr anchor="ctr"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5766194"/>
                  </a:ext>
                </a:extLst>
              </a:tr>
            </a:tbl>
          </a:graphicData>
        </a:graphic>
      </p:graphicFrame>
      <p:sp>
        <p:nvSpPr>
          <p:cNvPr id="7" name="Tekstvak 6">
            <a:extLst>
              <a:ext uri="{FF2B5EF4-FFF2-40B4-BE49-F238E27FC236}">
                <a16:creationId xmlns:a16="http://schemas.microsoft.com/office/drawing/2014/main" id="{25329E79-4CB2-654A-86BE-A2D7E9F03B99}"/>
              </a:ext>
            </a:extLst>
          </p:cNvPr>
          <p:cNvSpPr txBox="1"/>
          <p:nvPr/>
        </p:nvSpPr>
        <p:spPr>
          <a:xfrm>
            <a:off x="416006" y="45529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59662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B3874E4D-B396-4CD8-93DE-8710BC7E3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Verslag lidmaatschapscommissie</a:t>
            </a:r>
          </a:p>
        </p:txBody>
      </p:sp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49DDF4BA-0DD4-4AF6-BFDC-105C6F7A04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nl-NL" dirty="0"/>
              <a:t>We zijn op zoek naar de volgende specialisten voor in ons chapter: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DB04F9-E8BE-4A2B-A1C4-2368B680AA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CDC112-27B5-4572-887F-409C15C5E4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EFBF80A-847A-4F22-A74E-2361FA26EB6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B2DBB82-174A-48CD-8E7A-1BC4B7A3DF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EAA13FB-046E-4E3B-9494-B6ECBAAD48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36D27D6-7883-4833-ADBC-5AED0017F3D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3625F567-C7C4-4F17-B2F8-871C619BF8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5A2D60CB-2CD9-4D62-9B5B-E6E90E5CD71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59229647-9C2D-4ACA-AB84-939879F28B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01470A85-D6B3-4DB4-AC82-8926CE7135B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AE54DA63-CFA7-4B79-A501-0744962820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18A129A2-E723-455E-84F2-EC55CE7DCE5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1007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0B256C3F-DF85-4A2F-B6C0-F7008F4C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Sprekersrooster komende 6 weken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D969F0B-5F69-4B96-A008-A95C9A35AD8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C269737-569E-4AB1-B194-4C8DCA274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1 juni</a:t>
            </a:r>
          </a:p>
          <a:p>
            <a:r>
              <a:rPr lang="nl-NL" dirty="0"/>
              <a:t>2 juni</a:t>
            </a:r>
          </a:p>
          <a:p>
            <a:r>
              <a:rPr lang="nl-NL" dirty="0"/>
              <a:t>3 juni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45D8D86B-109F-41C0-87C6-42FFED1DF2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l-NL" dirty="0"/>
              <a:t>Naam 1</a:t>
            </a:r>
          </a:p>
          <a:p>
            <a:r>
              <a:rPr lang="nl-NL" dirty="0"/>
              <a:t>Naam 2</a:t>
            </a:r>
          </a:p>
          <a:p>
            <a:r>
              <a:rPr lang="nl-NL" dirty="0"/>
              <a:t>Naam 3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A5515DF4-9411-4D1F-86F9-6EDEB1BBE1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3589366-F7ED-47C2-8356-FAC52D1A49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4023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98DA8408-D19B-46A2-B2C6-25220E02154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18262C0-992B-4964-8F21-363E4925C6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B9C8B03-C4A5-4058-9E59-183074D045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B38411BE-F37C-4881-BB7D-952394724D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788C266-03CE-48DD-87FC-37CB8A0327A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AFEC5AD-4E97-4B41-B248-FFC7787B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Ledenpresentatie 5-10 min</a:t>
            </a:r>
          </a:p>
        </p:txBody>
      </p:sp>
    </p:spTree>
    <p:extLst>
      <p:ext uri="{BB962C8B-B14F-4D97-AF65-F5344CB8AC3E}">
        <p14:creationId xmlns:p14="http://schemas.microsoft.com/office/powerpoint/2010/main" val="1621470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0A792-781F-4340-ADD0-A3828DA60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Positieve bijdrageronde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9C892A3-AAAD-413D-90CF-6B3F67D494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C1714018-FF97-4BBC-95FD-5FF862E315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8A13417-4998-430E-8526-21E94B075D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B58A70A-17F5-47C3-A548-5CC069447DEE}"/>
              </a:ext>
            </a:extLst>
          </p:cNvPr>
          <p:cNvSpPr>
            <a:spLocks noGrp="1"/>
          </p:cNvSpPr>
          <p:nvPr>
            <p:ph type="body" sz="half" idx="45"/>
          </p:nvPr>
        </p:nvSpPr>
        <p:spPr/>
        <p:txBody>
          <a:bodyPr/>
          <a:lstStyle/>
          <a:p>
            <a:r>
              <a:rPr lang="nl-NL" dirty="0"/>
              <a:t>Aanbevelingen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CD43D840-F214-4694-A1AA-894F9A6A79D3}"/>
              </a:ext>
            </a:extLst>
          </p:cNvPr>
          <p:cNvSpPr>
            <a:spLocks noGrp="1"/>
          </p:cNvSpPr>
          <p:nvPr>
            <p:ph type="body" sz="half" idx="46"/>
          </p:nvPr>
        </p:nvSpPr>
        <p:spPr/>
        <p:txBody>
          <a:bodyPr/>
          <a:lstStyle/>
          <a:p>
            <a:r>
              <a:rPr lang="nl-NL" dirty="0"/>
              <a:t>Geschreven Getuigenissen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95D137A-01D1-4FB1-ABF3-55D4EDDAABA1}"/>
              </a:ext>
            </a:extLst>
          </p:cNvPr>
          <p:cNvSpPr>
            <a:spLocks noGrp="1"/>
          </p:cNvSpPr>
          <p:nvPr>
            <p:ph type="body" sz="half" idx="47"/>
          </p:nvPr>
        </p:nvSpPr>
        <p:spPr/>
        <p:txBody>
          <a:bodyPr/>
          <a:lstStyle/>
          <a:p>
            <a:r>
              <a:rPr lang="nl-NL" dirty="0"/>
              <a:t>Bezoekers bedanken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13B28C8-1F4C-2D47-ADDE-458B30711F4C}"/>
              </a:ext>
            </a:extLst>
          </p:cNvPr>
          <p:cNvSpPr/>
          <p:nvPr/>
        </p:nvSpPr>
        <p:spPr>
          <a:xfrm>
            <a:off x="1513490" y="4834759"/>
            <a:ext cx="9238593" cy="1082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055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9767BAB-4E7D-674A-AD66-5E3A7FDDFD0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64DDD8E-58FE-43C7-B90B-ABBCF039F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Aanbevelingen opvolging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83952D-657F-4231-9BF2-9DB8BDA18F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1259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>
            <a:extLst>
              <a:ext uri="{FF2B5EF4-FFF2-40B4-BE49-F238E27FC236}">
                <a16:creationId xmlns:a16="http://schemas.microsoft.com/office/drawing/2014/main" id="{723B75AB-BD23-4BDC-9479-AFF2C121C3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B1C3C6D-9DD1-4888-AE80-41B7A1B2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Verslag Secretaris-Penningmeester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833157-29D7-4A17-A1C2-D72775A75F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015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1098B-7414-4DF9-A280-9D7A360E2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Aankomende verlengingen</a:t>
            </a:r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F1E2021A-C026-449D-94CD-B07B92EB35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89715" y="2351668"/>
            <a:ext cx="5193028" cy="36000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324EB07F-6BFB-4493-99EF-6C4AAB7263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90017" y="2798453"/>
            <a:ext cx="5193028" cy="360000"/>
          </a:xfrm>
        </p:spPr>
        <p:txBody>
          <a:bodyPr/>
          <a:lstStyle/>
          <a:p>
            <a:endParaRPr lang="nl-NL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4F15AF3-C9A0-4D41-80EE-7124BA4C5B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90018" y="3245785"/>
            <a:ext cx="5193028" cy="360000"/>
          </a:xfrm>
        </p:spPr>
        <p:txBody>
          <a:bodyPr/>
          <a:lstStyle/>
          <a:p>
            <a:endParaRPr lang="nl-NL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CEBCDBA9-11A1-4EB6-BF9A-475BF9707A4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89715" y="3693790"/>
            <a:ext cx="5193026" cy="360000"/>
          </a:xfrm>
        </p:spPr>
        <p:txBody>
          <a:bodyPr/>
          <a:lstStyle/>
          <a:p>
            <a:endParaRPr lang="nl-NL"/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F8B60CD4-3F7A-4045-B797-F2FB073212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689715" y="4141122"/>
            <a:ext cx="5193026" cy="360000"/>
          </a:xfrm>
        </p:spPr>
        <p:txBody>
          <a:bodyPr/>
          <a:lstStyle/>
          <a:p>
            <a:endParaRPr lang="nl-NL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EADDABC2-7774-40ED-A7BC-0D5052DDC78A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985864" y="2356878"/>
            <a:ext cx="2468536" cy="360000"/>
          </a:xfrm>
        </p:spPr>
        <p:txBody>
          <a:bodyPr/>
          <a:lstStyle/>
          <a:p>
            <a:pPr algn="l"/>
            <a:r>
              <a:rPr lang="nl-NL" dirty="0"/>
              <a:t>datum</a:t>
            </a:r>
          </a:p>
        </p:txBody>
      </p:sp>
      <p:sp>
        <p:nvSpPr>
          <p:cNvPr id="27" name="Tijdelijke aanduiding voor tekst 26">
            <a:extLst>
              <a:ext uri="{FF2B5EF4-FFF2-40B4-BE49-F238E27FC236}">
                <a16:creationId xmlns:a16="http://schemas.microsoft.com/office/drawing/2014/main" id="{75BB34E5-77AF-4C98-B641-CE9B37B11AFA}"/>
              </a:ext>
            </a:extLst>
          </p:cNvPr>
          <p:cNvSpPr>
            <a:spLocks noGrp="1"/>
          </p:cNvSpPr>
          <p:nvPr>
            <p:ph type="body" sz="half" idx="46"/>
          </p:nvPr>
        </p:nvSpPr>
        <p:spPr>
          <a:xfrm>
            <a:off x="985864" y="2802924"/>
            <a:ext cx="2468536" cy="360000"/>
          </a:xfrm>
        </p:spPr>
        <p:txBody>
          <a:bodyPr/>
          <a:lstStyle/>
          <a:p>
            <a:pPr algn="l"/>
            <a:endParaRPr lang="nl-NL" dirty="0"/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3E25E301-9CC0-47C3-90DD-BACC10EC5FDE}"/>
              </a:ext>
            </a:extLst>
          </p:cNvPr>
          <p:cNvSpPr>
            <a:spLocks noGrp="1"/>
          </p:cNvSpPr>
          <p:nvPr>
            <p:ph type="body" sz="half" idx="47"/>
          </p:nvPr>
        </p:nvSpPr>
        <p:spPr>
          <a:xfrm>
            <a:off x="985864" y="3248970"/>
            <a:ext cx="2468536" cy="360000"/>
          </a:xfrm>
        </p:spPr>
        <p:txBody>
          <a:bodyPr/>
          <a:lstStyle/>
          <a:p>
            <a:pPr algn="l"/>
            <a:endParaRPr lang="nl-NL" dirty="0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30EE33E5-5517-4485-A38C-6F755B8302EF}"/>
              </a:ext>
            </a:extLst>
          </p:cNvPr>
          <p:cNvSpPr>
            <a:spLocks noGrp="1"/>
          </p:cNvSpPr>
          <p:nvPr>
            <p:ph type="body" sz="half" idx="48"/>
          </p:nvPr>
        </p:nvSpPr>
        <p:spPr>
          <a:xfrm>
            <a:off x="985864" y="3695016"/>
            <a:ext cx="2468536" cy="360000"/>
          </a:xfrm>
        </p:spPr>
        <p:txBody>
          <a:bodyPr/>
          <a:lstStyle/>
          <a:p>
            <a:pPr algn="l"/>
            <a:endParaRPr lang="nl-NL" dirty="0"/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E8527A0A-C3D3-4833-AF0A-C08035F4586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985864" y="4141060"/>
            <a:ext cx="2468536" cy="360000"/>
          </a:xfrm>
        </p:spPr>
        <p:txBody>
          <a:bodyPr/>
          <a:lstStyle/>
          <a:p>
            <a:pPr algn="l"/>
            <a:endParaRPr lang="nl-NL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86AA2EE7-ED79-429B-AF57-33FED5BE047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689714" y="4604397"/>
            <a:ext cx="5193028" cy="360000"/>
          </a:xfrm>
        </p:spPr>
        <p:txBody>
          <a:bodyPr/>
          <a:lstStyle/>
          <a:p>
            <a:endParaRPr lang="nl-NL"/>
          </a:p>
        </p:txBody>
      </p:sp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89F68497-24A4-4F00-BA8B-8DA547AC90F1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3689411" y="5052402"/>
            <a:ext cx="5193026" cy="360000"/>
          </a:xfrm>
        </p:spPr>
        <p:txBody>
          <a:bodyPr/>
          <a:lstStyle/>
          <a:p>
            <a:endParaRPr lang="nl-NL"/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3FFB59FC-A30A-403A-B608-C3B63334CC91}"/>
              </a:ext>
            </a:extLst>
          </p:cNvPr>
          <p:cNvSpPr>
            <a:spLocks noGrp="1"/>
          </p:cNvSpPr>
          <p:nvPr>
            <p:ph type="body" sz="half" idx="57"/>
          </p:nvPr>
        </p:nvSpPr>
        <p:spPr>
          <a:xfrm>
            <a:off x="985560" y="4607582"/>
            <a:ext cx="2468536" cy="360000"/>
          </a:xfrm>
        </p:spPr>
        <p:txBody>
          <a:bodyPr/>
          <a:lstStyle/>
          <a:p>
            <a:pPr algn="l"/>
            <a:endParaRPr lang="nl-NL" dirty="0"/>
          </a:p>
        </p:txBody>
      </p:sp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C7356DA8-DB37-481A-A345-ECA0D1616E14}"/>
              </a:ext>
            </a:extLst>
          </p:cNvPr>
          <p:cNvSpPr>
            <a:spLocks noGrp="1"/>
          </p:cNvSpPr>
          <p:nvPr>
            <p:ph type="body" sz="half" idx="58"/>
          </p:nvPr>
        </p:nvSpPr>
        <p:spPr>
          <a:xfrm>
            <a:off x="985560" y="5053628"/>
            <a:ext cx="2468536" cy="360000"/>
          </a:xfrm>
        </p:spPr>
        <p:txBody>
          <a:bodyPr/>
          <a:lstStyle/>
          <a:p>
            <a:pPr algn="l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075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51050-82EA-4918-8AD9-8A4371750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Slingers invoegen bij officiële installatie of verlenging </a:t>
            </a:r>
          </a:p>
        </p:txBody>
      </p:sp>
      <p:pic>
        <p:nvPicPr>
          <p:cNvPr id="4" name="Tijdelijke aanduiding voor afbeelding 3" descr="Afbeelding met water, regen, groep&#10;&#10;Automatisch gegenereerde beschrijving">
            <a:extLst>
              <a:ext uri="{FF2B5EF4-FFF2-40B4-BE49-F238E27FC236}">
                <a16:creationId xmlns:a16="http://schemas.microsoft.com/office/drawing/2014/main" id="{EB40EA3D-0595-4411-B8CA-9D53032D09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013" y="2193925"/>
            <a:ext cx="3125787" cy="28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4729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el 36">
            <a:extLst>
              <a:ext uri="{FF2B5EF4-FFF2-40B4-BE49-F238E27FC236}">
                <a16:creationId xmlns:a16="http://schemas.microsoft.com/office/drawing/2014/main" id="{ADD854B3-AC1F-4FFA-85AC-374D25D9F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Investering in BNI</a:t>
            </a:r>
          </a:p>
        </p:txBody>
      </p:sp>
      <p:sp>
        <p:nvSpPr>
          <p:cNvPr id="38" name="Tijdelijke aanduiding voor tekst 37">
            <a:extLst>
              <a:ext uri="{FF2B5EF4-FFF2-40B4-BE49-F238E27FC236}">
                <a16:creationId xmlns:a16="http://schemas.microsoft.com/office/drawing/2014/main" id="{84B2AFD8-0BBD-47CB-A026-4377066BAD0D}"/>
              </a:ext>
            </a:extLst>
          </p:cNvPr>
          <p:cNvSpPr>
            <a:spLocks noGrp="1"/>
          </p:cNvSpPr>
          <p:nvPr>
            <p:ph type="body" sz="half" idx="45"/>
          </p:nvPr>
        </p:nvSpPr>
        <p:spPr/>
        <p:txBody>
          <a:bodyPr/>
          <a:lstStyle/>
          <a:p>
            <a:r>
              <a:rPr lang="nl-NL" dirty="0"/>
              <a:t>Leden Succes Programma</a:t>
            </a:r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C6B45042-B1FE-4AA0-B796-A599E56A56E6}"/>
              </a:ext>
            </a:extLst>
          </p:cNvPr>
          <p:cNvSpPr>
            <a:spLocks noGrp="1"/>
          </p:cNvSpPr>
          <p:nvPr>
            <p:ph type="body" sz="half" idx="46"/>
          </p:nvPr>
        </p:nvSpPr>
        <p:spPr/>
        <p:txBody>
          <a:bodyPr/>
          <a:lstStyle/>
          <a:p>
            <a:r>
              <a:rPr lang="nl-NL" dirty="0"/>
              <a:t>Jaarlijks lidgeld</a:t>
            </a:r>
          </a:p>
        </p:txBody>
      </p:sp>
      <p:sp>
        <p:nvSpPr>
          <p:cNvPr id="40" name="Tijdelijke aanduiding voor tekst 39">
            <a:extLst>
              <a:ext uri="{FF2B5EF4-FFF2-40B4-BE49-F238E27FC236}">
                <a16:creationId xmlns:a16="http://schemas.microsoft.com/office/drawing/2014/main" id="{7E2B97D1-2014-4938-BC10-FDCB0D8C4979}"/>
              </a:ext>
            </a:extLst>
          </p:cNvPr>
          <p:cNvSpPr>
            <a:spLocks noGrp="1"/>
          </p:cNvSpPr>
          <p:nvPr>
            <p:ph type="body" sz="half" idx="47"/>
          </p:nvPr>
        </p:nvSpPr>
        <p:spPr/>
        <p:txBody>
          <a:bodyPr/>
          <a:lstStyle/>
          <a:p>
            <a:r>
              <a:rPr lang="nl-NL" dirty="0"/>
              <a:t>Locatiekosten incl. ontbijt</a:t>
            </a:r>
          </a:p>
        </p:txBody>
      </p:sp>
      <p:sp>
        <p:nvSpPr>
          <p:cNvPr id="41" name="Tijdelijke aanduiding voor tekst 40">
            <a:extLst>
              <a:ext uri="{FF2B5EF4-FFF2-40B4-BE49-F238E27FC236}">
                <a16:creationId xmlns:a16="http://schemas.microsoft.com/office/drawing/2014/main" id="{106F1894-2812-43C5-B7D5-D959CB5E09B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r>
              <a:rPr lang="nl-NL" dirty="0"/>
              <a:t>299,-</a:t>
            </a:r>
          </a:p>
        </p:txBody>
      </p:sp>
      <p:sp>
        <p:nvSpPr>
          <p:cNvPr id="31" name="Tijdelijke aanduiding voor tekst 30">
            <a:extLst>
              <a:ext uri="{FF2B5EF4-FFF2-40B4-BE49-F238E27FC236}">
                <a16:creationId xmlns:a16="http://schemas.microsoft.com/office/drawing/2014/main" id="{C804015D-D01D-4275-9805-03404DB398A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703217" y="2516443"/>
            <a:ext cx="1693246" cy="720000"/>
          </a:xfrm>
        </p:spPr>
        <p:txBody>
          <a:bodyPr>
            <a:noAutofit/>
          </a:bodyPr>
          <a:lstStyle/>
          <a:p>
            <a:r>
              <a:rPr lang="nl-NL" dirty="0"/>
              <a:t>1.399,-</a:t>
            </a:r>
          </a:p>
        </p:txBody>
      </p:sp>
      <p:sp>
        <p:nvSpPr>
          <p:cNvPr id="42" name="Tijdelijke aanduiding voor tekst 41">
            <a:extLst>
              <a:ext uri="{FF2B5EF4-FFF2-40B4-BE49-F238E27FC236}">
                <a16:creationId xmlns:a16="http://schemas.microsoft.com/office/drawing/2014/main" id="{0614802B-142D-41A3-914F-884326833684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89E022C-DCAC-43C1-BE79-96D640750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6000" y="5580130"/>
            <a:ext cx="3600000" cy="360000"/>
          </a:xfrm>
        </p:spPr>
        <p:txBody>
          <a:bodyPr/>
          <a:lstStyle/>
          <a:p>
            <a:r>
              <a:rPr lang="nl-NL" dirty="0"/>
              <a:t>Alle bedragen zijn excl. BTW</a:t>
            </a:r>
          </a:p>
        </p:txBody>
      </p:sp>
      <p:sp>
        <p:nvSpPr>
          <p:cNvPr id="33" name="Tijdelijke aanduiding voor tekst 32">
            <a:extLst>
              <a:ext uri="{FF2B5EF4-FFF2-40B4-BE49-F238E27FC236}">
                <a16:creationId xmlns:a16="http://schemas.microsoft.com/office/drawing/2014/main" id="{E14400CD-3893-4FBF-8F5C-94BC4D35AA7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288496" y="4765881"/>
            <a:ext cx="3600000" cy="630564"/>
          </a:xfrm>
        </p:spPr>
        <p:txBody>
          <a:bodyPr>
            <a:normAutofit lnSpcReduction="10000"/>
          </a:bodyPr>
          <a:lstStyle/>
          <a:p>
            <a:r>
              <a:rPr lang="nl-NL" dirty="0"/>
              <a:t>2 jaar = € 2.499,- (= ± 21% korting)</a:t>
            </a:r>
          </a:p>
          <a:p>
            <a:r>
              <a:rPr lang="nl-NL" dirty="0"/>
              <a:t>5 jaar = € 4.999,- (= ± 21% korting)</a:t>
            </a:r>
          </a:p>
        </p:txBody>
      </p:sp>
    </p:spTree>
    <p:extLst>
      <p:ext uri="{BB962C8B-B14F-4D97-AF65-F5344CB8AC3E}">
        <p14:creationId xmlns:p14="http://schemas.microsoft.com/office/powerpoint/2010/main" val="2215246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ijdelijke aanduiding voor afbeelding 19">
            <a:extLst>
              <a:ext uri="{FF2B5EF4-FFF2-40B4-BE49-F238E27FC236}">
                <a16:creationId xmlns:a16="http://schemas.microsoft.com/office/drawing/2014/main" id="{19428515-05F0-4640-A779-0E1F993A09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" b="61549"/>
          <a:stretch/>
        </p:blipFill>
        <p:spPr>
          <a:xfrm>
            <a:off x="8231099" y="1796444"/>
            <a:ext cx="3600000" cy="288000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CA300F6-ABE8-D642-95D7-C3F406AB5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krijg je?</a:t>
            </a:r>
          </a:p>
        </p:txBody>
      </p:sp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9BA1C0A5-F5C8-ED4A-909A-C39E441217B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4" r="8374"/>
          <a:stretch>
            <a:fillRect/>
          </a:stretch>
        </p:blipFill>
        <p:spPr/>
      </p:pic>
      <p:pic>
        <p:nvPicPr>
          <p:cNvPr id="14" name="Tijdelijke aanduiding voor afbeelding 13">
            <a:extLst>
              <a:ext uri="{FF2B5EF4-FFF2-40B4-BE49-F238E27FC236}">
                <a16:creationId xmlns:a16="http://schemas.microsoft.com/office/drawing/2014/main" id="{0500B607-4DC6-8F4C-9955-D8C7BF008B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0" r="5850"/>
          <a:stretch>
            <a:fillRect/>
          </a:stretch>
        </p:blipFill>
        <p:spPr/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4D2A67D-EBC8-F242-9E57-40C53F2F5901}"/>
              </a:ext>
            </a:extLst>
          </p:cNvPr>
          <p:cNvSpPr>
            <a:spLocks noGrp="1"/>
          </p:cNvSpPr>
          <p:nvPr>
            <p:ph type="body" sz="half" idx="45"/>
          </p:nvPr>
        </p:nvSpPr>
        <p:spPr/>
        <p:txBody>
          <a:bodyPr/>
          <a:lstStyle/>
          <a:p>
            <a:r>
              <a:rPr lang="nl-BE" dirty="0"/>
              <a:t>Concrete aanbevelingen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19F0D97-3357-5248-AE30-5AE111D82F00}"/>
              </a:ext>
            </a:extLst>
          </p:cNvPr>
          <p:cNvSpPr>
            <a:spLocks noGrp="1"/>
          </p:cNvSpPr>
          <p:nvPr>
            <p:ph type="body" sz="half" idx="46"/>
          </p:nvPr>
        </p:nvSpPr>
        <p:spPr/>
        <p:txBody>
          <a:bodyPr/>
          <a:lstStyle/>
          <a:p>
            <a:r>
              <a:rPr lang="nl-BE" dirty="0"/>
              <a:t>Workshops inbegrepen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03F1FA9-53EB-AF4A-9B68-10BC2293FDFB}"/>
              </a:ext>
            </a:extLst>
          </p:cNvPr>
          <p:cNvSpPr>
            <a:spLocks noGrp="1"/>
          </p:cNvSpPr>
          <p:nvPr>
            <p:ph type="body" sz="half" idx="47"/>
          </p:nvPr>
        </p:nvSpPr>
        <p:spPr/>
        <p:txBody>
          <a:bodyPr/>
          <a:lstStyle/>
          <a:p>
            <a:r>
              <a:rPr lang="nl-BE" dirty="0"/>
              <a:t>BNI Connect </a:t>
            </a:r>
            <a:br>
              <a:rPr lang="nl-BE" dirty="0"/>
            </a:br>
            <a:r>
              <a:rPr lang="nl-BE" dirty="0"/>
              <a:t>BNI Business Builder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03F7F-23D5-0849-9596-603F6423E35C}"/>
              </a:ext>
            </a:extLst>
          </p:cNvPr>
          <p:cNvSpPr txBox="1"/>
          <p:nvPr/>
        </p:nvSpPr>
        <p:spPr>
          <a:xfrm>
            <a:off x="402341" y="445334"/>
            <a:ext cx="464457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7358F04-63F9-9D4D-921C-C7D0B687AE67}"/>
              </a:ext>
            </a:extLst>
          </p:cNvPr>
          <p:cNvSpPr/>
          <p:nvPr/>
        </p:nvSpPr>
        <p:spPr>
          <a:xfrm>
            <a:off x="1625600" y="4905829"/>
            <a:ext cx="8998857" cy="105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8216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300F6-ABE8-D642-95D7-C3F406AB5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Wat wordt er van je verwacht?</a:t>
            </a:r>
          </a:p>
        </p:txBody>
      </p:sp>
      <p:pic>
        <p:nvPicPr>
          <p:cNvPr id="12" name="Tijdelijke aanduiding voor afbeelding 11" descr="Afbeelding met persoon, binnen, person, tafel&#10;&#10;Automatisch gegenereerde beschrijving">
            <a:extLst>
              <a:ext uri="{FF2B5EF4-FFF2-40B4-BE49-F238E27FC236}">
                <a16:creationId xmlns:a16="http://schemas.microsoft.com/office/drawing/2014/main" id="{DD3865BC-6F03-1B4E-A9A5-2A6E603A27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5" b="41847"/>
          <a:stretch/>
        </p:blipFill>
        <p:spPr>
          <a:xfrm>
            <a:off x="358799" y="1796444"/>
            <a:ext cx="3600000" cy="2880000"/>
          </a:xfrm>
        </p:spPr>
      </p:pic>
      <p:pic>
        <p:nvPicPr>
          <p:cNvPr id="14" name="Tijdelijke aanduiding voor afbeelding 13" descr="Afbeelding met persoon, binnen, person, tafel&#10;&#10;Automatisch gegenereerde beschrijving">
            <a:extLst>
              <a:ext uri="{FF2B5EF4-FFF2-40B4-BE49-F238E27FC236}">
                <a16:creationId xmlns:a16="http://schemas.microsoft.com/office/drawing/2014/main" id="{EBFFC074-C794-0F4E-B2BA-1B75C47BAC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" t="19055" r="-58" b="33897"/>
          <a:stretch/>
        </p:blipFill>
        <p:spPr>
          <a:xfrm>
            <a:off x="4296000" y="1796445"/>
            <a:ext cx="3600000" cy="2880000"/>
          </a:xfrm>
        </p:spPr>
      </p:pic>
      <p:pic>
        <p:nvPicPr>
          <p:cNvPr id="16" name="Tijdelijke aanduiding voor afbeelding 15" descr="Afbeelding met persoon, binnen, tafel, person&#10;&#10;Automatisch gegenereerde beschrijving">
            <a:extLst>
              <a:ext uri="{FF2B5EF4-FFF2-40B4-BE49-F238E27FC236}">
                <a16:creationId xmlns:a16="http://schemas.microsoft.com/office/drawing/2014/main" id="{7CCE6AEE-7C4C-684C-B3A0-58E3AB441F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64645" r="-1151" b="-11693"/>
          <a:stretch/>
        </p:blipFill>
        <p:spPr>
          <a:xfrm>
            <a:off x="8231099" y="1796444"/>
            <a:ext cx="3600000" cy="2880000"/>
          </a:xfrm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4D2A67D-EBC8-F242-9E57-40C53F2F5901}"/>
              </a:ext>
            </a:extLst>
          </p:cNvPr>
          <p:cNvSpPr>
            <a:spLocks noGrp="1"/>
          </p:cNvSpPr>
          <p:nvPr>
            <p:ph type="body" sz="half" idx="45"/>
          </p:nvPr>
        </p:nvSpPr>
        <p:spPr/>
        <p:txBody>
          <a:bodyPr/>
          <a:lstStyle/>
          <a:p>
            <a:r>
              <a:rPr lang="nl-BE" dirty="0"/>
              <a:t>Wekelijkse aanwezigheid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19F0D97-3357-5248-AE30-5AE111D82F00}"/>
              </a:ext>
            </a:extLst>
          </p:cNvPr>
          <p:cNvSpPr>
            <a:spLocks noGrp="1"/>
          </p:cNvSpPr>
          <p:nvPr>
            <p:ph type="body" sz="half" idx="46"/>
          </p:nvPr>
        </p:nvSpPr>
        <p:spPr/>
        <p:txBody>
          <a:bodyPr/>
          <a:lstStyle/>
          <a:p>
            <a:r>
              <a:rPr lang="nl-BE" dirty="0"/>
              <a:t>Aanbevelingen meebrengen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03F1FA9-53EB-AF4A-9B68-10BC2293FDFB}"/>
              </a:ext>
            </a:extLst>
          </p:cNvPr>
          <p:cNvSpPr>
            <a:spLocks noGrp="1"/>
          </p:cNvSpPr>
          <p:nvPr>
            <p:ph type="body" sz="half" idx="47"/>
          </p:nvPr>
        </p:nvSpPr>
        <p:spPr/>
        <p:txBody>
          <a:bodyPr/>
          <a:lstStyle/>
          <a:p>
            <a:r>
              <a:rPr lang="nl-BE" dirty="0"/>
              <a:t>Bezoekers meebrengen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4F03F7F-23D5-0849-9596-603F6423E35C}"/>
              </a:ext>
            </a:extLst>
          </p:cNvPr>
          <p:cNvSpPr txBox="1"/>
          <p:nvPr/>
        </p:nvSpPr>
        <p:spPr>
          <a:xfrm>
            <a:off x="402341" y="445334"/>
            <a:ext cx="464457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7358F04-63F9-9D4D-921C-C7D0B687AE67}"/>
              </a:ext>
            </a:extLst>
          </p:cNvPr>
          <p:cNvSpPr/>
          <p:nvPr/>
        </p:nvSpPr>
        <p:spPr>
          <a:xfrm>
            <a:off x="1625600" y="4905829"/>
            <a:ext cx="8998857" cy="1059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70793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52361A14-C156-4A09-A348-6504F7303B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A7A188D-E366-4FF0-8CA2-8A6B61CF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Bezoekers bedankt voor jullie positieve bijdrage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DF5E004-A083-4450-8222-05CDD1A87C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663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17">
            <a:extLst>
              <a:ext uri="{FF2B5EF4-FFF2-40B4-BE49-F238E27FC236}">
                <a16:creationId xmlns:a16="http://schemas.microsoft.com/office/drawing/2014/main" id="{84C6FE07-A7D9-CA40-8256-F20B1ACD0F8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081AD55-4F12-4A07-A13B-119DFD2AA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Mededelingen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596BDBC-73AB-40CF-8941-CC35292F3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8390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5393FD-A636-B147-8AA9-C36BEF7C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Aankomende workshops</a:t>
            </a:r>
          </a:p>
        </p:txBody>
      </p:sp>
      <p:graphicFrame>
        <p:nvGraphicFramePr>
          <p:cNvPr id="4" name="Tijdelijke aanduiding voor tabel 7">
            <a:extLst>
              <a:ext uri="{FF2B5EF4-FFF2-40B4-BE49-F238E27FC236}">
                <a16:creationId xmlns:a16="http://schemas.microsoft.com/office/drawing/2014/main" id="{100BF0D4-BA40-C04F-8E84-051A6B9640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2492828"/>
              </p:ext>
            </p:extLst>
          </p:nvPr>
        </p:nvGraphicFramePr>
        <p:xfrm>
          <a:off x="454463" y="1868488"/>
          <a:ext cx="11283952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7162">
                  <a:extLst>
                    <a:ext uri="{9D8B030D-6E8A-4147-A177-3AD203B41FA5}">
                      <a16:colId xmlns:a16="http://schemas.microsoft.com/office/drawing/2014/main" val="3944877739"/>
                    </a:ext>
                  </a:extLst>
                </a:gridCol>
                <a:gridCol w="4214814">
                  <a:extLst>
                    <a:ext uri="{9D8B030D-6E8A-4147-A177-3AD203B41FA5}">
                      <a16:colId xmlns:a16="http://schemas.microsoft.com/office/drawing/2014/main" val="2580155812"/>
                    </a:ext>
                  </a:extLst>
                </a:gridCol>
                <a:gridCol w="4383086">
                  <a:extLst>
                    <a:ext uri="{9D8B030D-6E8A-4147-A177-3AD203B41FA5}">
                      <a16:colId xmlns:a16="http://schemas.microsoft.com/office/drawing/2014/main" val="3312480843"/>
                    </a:ext>
                  </a:extLst>
                </a:gridCol>
                <a:gridCol w="1258890">
                  <a:extLst>
                    <a:ext uri="{9D8B030D-6E8A-4147-A177-3AD203B41FA5}">
                      <a16:colId xmlns:a16="http://schemas.microsoft.com/office/drawing/2014/main" val="38288274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/>
                        <a:t>Datum</a:t>
                      </a:r>
                    </a:p>
                  </a:txBody>
                  <a:tcPr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Workshop</a:t>
                      </a:r>
                    </a:p>
                  </a:txBody>
                  <a:tcPr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Plaats</a:t>
                      </a:r>
                    </a:p>
                  </a:txBody>
                  <a:tcPr>
                    <a:solidFill>
                      <a:srgbClr val="CF203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/>
                        <a:t>Uur</a:t>
                      </a:r>
                    </a:p>
                  </a:txBody>
                  <a:tcPr>
                    <a:solidFill>
                      <a:srgbClr val="CF2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259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64666A"/>
                          </a:solidFill>
                        </a:rPr>
                        <a:t>21/08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64666A"/>
                          </a:solidFill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Leden Succes Programma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09u00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519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64666A"/>
                          </a:solidFill>
                        </a:rPr>
                        <a:t>03/09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64666A"/>
                          </a:solidFill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Workshop Aanbevelingen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19u00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48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64666A"/>
                          </a:solidFill>
                        </a:rPr>
                        <a:t>10/09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64666A"/>
                          </a:solidFill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Workshop Presentatietechnieken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19u00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9384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64666A"/>
                          </a:solidFill>
                        </a:rPr>
                        <a:t>14/09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64666A"/>
                          </a:solidFill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Leden Succes Programma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19u00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813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64666A"/>
                          </a:solidFill>
                        </a:rPr>
                        <a:t>17/09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64666A"/>
                          </a:solidFill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Workshop Bezoekers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Online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466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19u00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08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64666A"/>
                          </a:solidFill>
                        </a:rPr>
                        <a:t>02/10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64666A"/>
                          </a:solidFill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Workshop 1 op 1 gesprekken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Online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466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09u30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64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64666A"/>
                          </a:solidFill>
                        </a:rPr>
                        <a:t>08/10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64666A"/>
                          </a:solidFill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Workshop Businessplan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Online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466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19u00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737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>
                          <a:solidFill>
                            <a:srgbClr val="64666A"/>
                          </a:solidFill>
                        </a:rPr>
                        <a:t>22/10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rgbClr val="64666A"/>
                          </a:solidFill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Workshop Netwerkvaardigheden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Online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466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4666A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entury Gothic" charset="0"/>
                          <a:cs typeface="Arial" panose="020B0604020202020204" pitchFamily="34" charset="0"/>
                        </a:rPr>
                        <a:t>19u00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48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nl-BE" dirty="0">
                        <a:solidFill>
                          <a:srgbClr val="64666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dirty="0">
                        <a:solidFill>
                          <a:srgbClr val="64666A"/>
                        </a:solidFill>
                        <a:latin typeface="Arial" panose="020B0604020202020204" pitchFamily="34" charset="0"/>
                        <a:ea typeface="Century Gothic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4666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4666A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entury Gothic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645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434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B0F307-5FE5-46A4-B072-C8C1BBA8D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Aankomende leden-events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373B5DB-536D-4E12-B846-589346CE2F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1B7C7E6-69DB-4842-8E4C-B91130A77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4623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EA3BFB3-58CB-A74A-A344-3613FDBE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Traffic Lights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BFE6635-4E57-EC4E-92F8-047560B624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" name="Tijdelijke aanduiding voor afbeelding 9" descr="Afbeelding met buiten, licht, verkeer, groen&#10;&#10;Automatisch gegenereerde beschrijving">
            <a:extLst>
              <a:ext uri="{FF2B5EF4-FFF2-40B4-BE49-F238E27FC236}">
                <a16:creationId xmlns:a16="http://schemas.microsoft.com/office/drawing/2014/main" id="{E08389D1-343C-BE41-8D4F-F1DA47A815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" t="14280" r="-15" b="23950"/>
          <a:stretch/>
        </p:blipFill>
        <p:spPr>
          <a:xfrm>
            <a:off x="0" y="0"/>
            <a:ext cx="12193200" cy="4232241"/>
          </a:xfrm>
        </p:spPr>
      </p:pic>
    </p:spTree>
    <p:extLst>
      <p:ext uri="{BB962C8B-B14F-4D97-AF65-F5344CB8AC3E}">
        <p14:creationId xmlns:p14="http://schemas.microsoft.com/office/powerpoint/2010/main" val="2937676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88906E67-29AB-7847-AF2B-6917CF7C9A1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200" cy="4232241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D0C41CA-AF55-0647-B6BF-B3B664D41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Deurprijs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BD7254-6925-5842-B439-448732E3CC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D2045F-E3C0-6B46-A4CD-C6A5C5E8539E}"/>
              </a:ext>
            </a:extLst>
          </p:cNvPr>
          <p:cNvSpPr txBox="1"/>
          <p:nvPr/>
        </p:nvSpPr>
        <p:spPr>
          <a:xfrm>
            <a:off x="404142" y="4852161"/>
            <a:ext cx="464457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r>
              <a:rPr lang="nl-BE" b="1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7271027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BE05D49A-0FC7-B444-95D3-F6A464A63E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D0C41CA-AF55-0647-B6BF-B3B664D4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4766827"/>
            <a:ext cx="8372314" cy="1285630"/>
          </a:xfrm>
        </p:spPr>
        <p:txBody>
          <a:bodyPr anchor="t"/>
          <a:lstStyle/>
          <a:p>
            <a:r>
              <a:rPr lang="nl-BE" dirty="0"/>
              <a:t>Schrijf hier uw Quote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CBD7254-6925-5842-B439-448732E3CC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D2045F-E3C0-6B46-A4CD-C6A5C5E8539E}"/>
              </a:ext>
            </a:extLst>
          </p:cNvPr>
          <p:cNvSpPr txBox="1"/>
          <p:nvPr/>
        </p:nvSpPr>
        <p:spPr>
          <a:xfrm>
            <a:off x="404142" y="4852161"/>
            <a:ext cx="464457" cy="369332"/>
          </a:xfrm>
          <a:prstGeom prst="rect">
            <a:avLst/>
          </a:prstGeom>
          <a:solidFill>
            <a:srgbClr val="CF2030"/>
          </a:solidFill>
        </p:spPr>
        <p:txBody>
          <a:bodyPr wrap="square" rtlCol="0">
            <a:spAutoFit/>
          </a:bodyPr>
          <a:lstStyle/>
          <a:p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10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290221-6F79-41A4-A292-37DC4D57B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Kleur van fotografie aanpassen naar ‘Grijswaarden’</a:t>
            </a:r>
          </a:p>
        </p:txBody>
      </p:sp>
    </p:spTree>
    <p:extLst>
      <p:ext uri="{BB962C8B-B14F-4D97-AF65-F5344CB8AC3E}">
        <p14:creationId xmlns:p14="http://schemas.microsoft.com/office/powerpoint/2010/main" val="33753888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F2FBB4D-0DD9-4913-8C5B-A50C327B53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Samen groeien we verder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A89832-2440-48BB-BFBF-62CA936AA1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DANK VOOR JOUW KOMST</a:t>
            </a:r>
          </a:p>
        </p:txBody>
      </p:sp>
    </p:spTree>
    <p:extLst>
      <p:ext uri="{BB962C8B-B14F-4D97-AF65-F5344CB8AC3E}">
        <p14:creationId xmlns:p14="http://schemas.microsoft.com/office/powerpoint/2010/main" val="232097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1CFE1-A9C1-43F5-9799-3DE4EC8A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 Extra variaties binnen ‘Basis agenda template’</a:t>
            </a:r>
          </a:p>
        </p:txBody>
      </p:sp>
    </p:spTree>
    <p:extLst>
      <p:ext uri="{BB962C8B-B14F-4D97-AF65-F5344CB8AC3E}">
        <p14:creationId xmlns:p14="http://schemas.microsoft.com/office/powerpoint/2010/main" val="313499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157A19-3221-4416-B097-936E08F2E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 Bestandsgrootte van afbeeldingen en logo’s verkleinen</a:t>
            </a:r>
          </a:p>
        </p:txBody>
      </p:sp>
    </p:spTree>
    <p:extLst>
      <p:ext uri="{BB962C8B-B14F-4D97-AF65-F5344CB8AC3E}">
        <p14:creationId xmlns:p14="http://schemas.microsoft.com/office/powerpoint/2010/main" val="169744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285F220-DCED-4572-BEE8-D77B9CFA07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35F591C-CA1A-4CD1-BFDE-E972B34A67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GOEDEMORGEN EN WELKOM BIJ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981B45-BC82-4E8E-B17A-B5821BF8433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5993727-1D1F-43F3-986B-0E123C512872}" type="datetime2">
              <a:rPr lang="nl-NL" smtClean="0"/>
              <a:pPr/>
              <a:t>vrijdag 19 januari 2024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74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38"/>
    </mc:Choice>
    <mc:Fallback xmlns="">
      <p:transition spd="slow" advTm="35038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754B42-EB3B-4CBC-B57C-13B5360C6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Huisregels i.v.m. COVID-19 – Vlaanderen</a:t>
            </a:r>
          </a:p>
        </p:txBody>
      </p:sp>
    </p:spTree>
    <p:extLst>
      <p:ext uri="{BB962C8B-B14F-4D97-AF65-F5344CB8AC3E}">
        <p14:creationId xmlns:p14="http://schemas.microsoft.com/office/powerpoint/2010/main" val="3989151052"/>
      </p:ext>
    </p:extLst>
  </p:cSld>
  <p:clrMapOvr>
    <a:masterClrMapping/>
  </p:clrMapOvr>
</p:sld>
</file>

<file path=ppt/theme/theme1.xml><?xml version="1.0" encoding="utf-8"?>
<a:theme xmlns:a="http://schemas.openxmlformats.org/drawingml/2006/main" name="BASIS AGENDA TEMPLATE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KELIJKE PRESENTATIE TIMERS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ESENTATIE BEZOEKERS | TIMERS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ESENTATIE BEZOEKERS | TIMERS A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 - 10 MIN PRESENTATIE TIMERS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ACKHAND SLIDES">
  <a:themeElements>
    <a:clrScheme name="BNI NEDERLAND &amp; VLAANDEREN">
      <a:dk1>
        <a:sysClr val="windowText" lastClr="000000"/>
      </a:dk1>
      <a:lt1>
        <a:sysClr val="window" lastClr="FFFFFF"/>
      </a:lt1>
      <a:dk2>
        <a:srgbClr val="CF2030"/>
      </a:dk2>
      <a:lt2>
        <a:srgbClr val="C8C8C8"/>
      </a:lt2>
      <a:accent1>
        <a:srgbClr val="64666A"/>
      </a:accent1>
      <a:accent2>
        <a:srgbClr val="F4F4F4"/>
      </a:accent2>
      <a:accent3>
        <a:srgbClr val="CF2030"/>
      </a:accent3>
      <a:accent4>
        <a:srgbClr val="C8C8C8"/>
      </a:accent4>
      <a:accent5>
        <a:srgbClr val="64666A"/>
      </a:accent5>
      <a:accent6>
        <a:srgbClr val="F4F4F4"/>
      </a:accent6>
      <a:hlink>
        <a:srgbClr val="CF2030"/>
      </a:hlink>
      <a:folHlink>
        <a:srgbClr val="C8C8C8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INSTRUCTIES">
  <a:themeElements>
    <a:clrScheme name="DPM huisstijl">
      <a:dk1>
        <a:sysClr val="windowText" lastClr="000000"/>
      </a:dk1>
      <a:lt1>
        <a:sysClr val="window" lastClr="FFFFFF"/>
      </a:lt1>
      <a:dk2>
        <a:srgbClr val="00ACE1"/>
      </a:dk2>
      <a:lt2>
        <a:srgbClr val="E7E6E6"/>
      </a:lt2>
      <a:accent1>
        <a:srgbClr val="00ACE1"/>
      </a:accent1>
      <a:accent2>
        <a:srgbClr val="13296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NI NEDERLAND &amp; VLAANDER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</Words>
  <Application>Microsoft Office PowerPoint</Application>
  <PresentationFormat>Breedbeeld</PresentationFormat>
  <Paragraphs>182</Paragraphs>
  <Slides>50</Slides>
  <Notes>8</Notes>
  <HiddenSlides>8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7</vt:i4>
      </vt:variant>
      <vt:variant>
        <vt:lpstr>Diatitels</vt:lpstr>
      </vt:variant>
      <vt:variant>
        <vt:i4>50</vt:i4>
      </vt:variant>
    </vt:vector>
  </HeadingPairs>
  <TitlesOfParts>
    <vt:vector size="63" baseType="lpstr">
      <vt:lpstr>Arial</vt:lpstr>
      <vt:lpstr>Arial Black</vt:lpstr>
      <vt:lpstr>Calibri</vt:lpstr>
      <vt:lpstr>Century Gothic</vt:lpstr>
      <vt:lpstr>Segoe UI Light</vt:lpstr>
      <vt:lpstr>Wingdings</vt:lpstr>
      <vt:lpstr>BASIS AGENDA TEMPLATE</vt:lpstr>
      <vt:lpstr>WEKELIJKE PRESENTATIE TIMERS</vt:lpstr>
      <vt:lpstr>PRESENTATIE BEZOEKERS | TIMERS</vt:lpstr>
      <vt:lpstr>PRESENTATIE BEZOEKERS | TIMERS A</vt:lpstr>
      <vt:lpstr>5 - 10 MIN PRESENTATIE TIMERS</vt:lpstr>
      <vt:lpstr>BACKHAND SLIDES</vt:lpstr>
      <vt:lpstr>INSTRUCTIES</vt:lpstr>
      <vt:lpstr>1. Timer aanpassen – wekelijkse presentatie leden</vt:lpstr>
      <vt:lpstr>2. Logo passend maken binnen het afbeeldingsvlak</vt:lpstr>
      <vt:lpstr>3. Bezoekers &amp; gastenlijst gebruiken voor presentaties + timer</vt:lpstr>
      <vt:lpstr>4. Slingers invoegen bij officiële installatie of verlenging </vt:lpstr>
      <vt:lpstr>5. Kleur van fotografie aanpassen naar ‘Grijswaarden’</vt:lpstr>
      <vt:lpstr>6. Extra variaties binnen ‘Basis agenda template’</vt:lpstr>
      <vt:lpstr>7. Bestandsgrootte van afbeeldingen en logo’s verkleinen</vt:lpstr>
      <vt:lpstr>PowerPoint-presentatie</vt:lpstr>
      <vt:lpstr>Huisregels i.v.m. COVID-19 – Vlaanderen</vt:lpstr>
      <vt:lpstr>Welkom – bezoekers en gasten</vt:lpstr>
      <vt:lpstr>Voorstellen leiderschapsteam</vt:lpstr>
      <vt:lpstr>Voorstellen BNI functies • Hosts</vt:lpstr>
      <vt:lpstr>Voorstellen BNI functies • Lidmaatschapscommissie</vt:lpstr>
      <vt:lpstr>Voorstellen BNI functies • Andere functies</vt:lpstr>
      <vt:lpstr>Doel en overzicht BNI</vt:lpstr>
      <vt:lpstr>BNI kernwaarden</vt:lpstr>
      <vt:lpstr>Netwerktraining</vt:lpstr>
      <vt:lpstr>BNI-netwerkleiders</vt:lpstr>
      <vt:lpstr>Doorgeven visitekaartjes</vt:lpstr>
      <vt:lpstr>Officiële installatie nieuw lid</vt:lpstr>
      <vt:lpstr>Verlenging huidig lid</vt:lpstr>
      <vt:lpstr>Wekelijkse presentaties van de leden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Bezoekers en gasten presentaties</vt:lpstr>
      <vt:lpstr>Bezoekers en gasten presentaties</vt:lpstr>
      <vt:lpstr>PowerPoint-presentatie</vt:lpstr>
      <vt:lpstr>Verslag van de lidmaatschapscoördinator</vt:lpstr>
      <vt:lpstr>Verslag lidmaatschapscommissie</vt:lpstr>
      <vt:lpstr>Sprekersrooster komende 6 weken</vt:lpstr>
      <vt:lpstr>Ledenpresentatie 5-10 min</vt:lpstr>
      <vt:lpstr>Positieve bijdrageronde</vt:lpstr>
      <vt:lpstr>Aanbevelingen opvolging</vt:lpstr>
      <vt:lpstr>Verslag Secretaris-Penningmeester</vt:lpstr>
      <vt:lpstr>Aankomende verlengingen</vt:lpstr>
      <vt:lpstr>Investering in BNI</vt:lpstr>
      <vt:lpstr>Wat krijg je?</vt:lpstr>
      <vt:lpstr>Wat wordt er van je verwacht?</vt:lpstr>
      <vt:lpstr>Bezoekers bedankt voor jullie positieve bijdrage</vt:lpstr>
      <vt:lpstr>Mededelingen</vt:lpstr>
      <vt:lpstr>Aankomende workshops</vt:lpstr>
      <vt:lpstr>Aankomende leden-events</vt:lpstr>
      <vt:lpstr>Traffic Lights</vt:lpstr>
      <vt:lpstr>Deurprijs</vt:lpstr>
      <vt:lpstr>Schrijf hier uw Quote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Voorstellen</dc:title>
  <dc:creator>De Presentatiemaker</dc:creator>
  <cp:lastModifiedBy>Daniek Hilverts</cp:lastModifiedBy>
  <cp:revision>285</cp:revision>
  <dcterms:created xsi:type="dcterms:W3CDTF">2020-07-08T12:02:40Z</dcterms:created>
  <dcterms:modified xsi:type="dcterms:W3CDTF">2024-01-19T09:58:53Z</dcterms:modified>
</cp:coreProperties>
</file>